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3" r:id="rId2"/>
    <p:sldMasterId id="2147483936" r:id="rId3"/>
    <p:sldMasterId id="2147483938" r:id="rId4"/>
  </p:sldMasterIdLst>
  <p:notesMasterIdLst>
    <p:notesMasterId r:id="rId15"/>
  </p:notesMasterIdLst>
  <p:handoutMasterIdLst>
    <p:handoutMasterId r:id="rId16"/>
  </p:handoutMasterIdLst>
  <p:sldIdLst>
    <p:sldId id="328" r:id="rId5"/>
    <p:sldId id="1838" r:id="rId6"/>
    <p:sldId id="1960" r:id="rId7"/>
    <p:sldId id="1965" r:id="rId8"/>
    <p:sldId id="397" r:id="rId9"/>
    <p:sldId id="1106" r:id="rId10"/>
    <p:sldId id="1675" r:id="rId11"/>
    <p:sldId id="453" r:id="rId12"/>
    <p:sldId id="452" r:id="rId13"/>
    <p:sldId id="304"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tig, Alexandria M" initials="WAM" lastIdx="2" clrIdx="0">
    <p:extLst>
      <p:ext uri="{19B8F6BF-5375-455C-9EA6-DF929625EA0E}">
        <p15:presenceInfo xmlns:p15="http://schemas.microsoft.com/office/powerpoint/2012/main" userId="S-1-5-21-3968842235-3059295030-978783784-357351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E"/>
    <a:srgbClr val="000000"/>
    <a:srgbClr val="E6E1CE"/>
    <a:srgbClr val="6BD7AB"/>
    <a:srgbClr val="BDEDDA"/>
    <a:srgbClr val="FFA7A7"/>
    <a:srgbClr val="FFD1D1"/>
    <a:srgbClr val="FF8989"/>
    <a:srgbClr val="009A34"/>
    <a:srgbClr val="D9D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696" autoAdjust="0"/>
  </p:normalViewPr>
  <p:slideViewPr>
    <p:cSldViewPr snapToGrid="0">
      <p:cViewPr varScale="1">
        <p:scale>
          <a:sx n="71" d="100"/>
          <a:sy n="71" d="100"/>
        </p:scale>
        <p:origin x="14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bnymellon-my.sharepoint.com/personal/bryan_f_besecker_bnymellon_com/Documents/Desktop/Move/Copy%20of%20Copy%20of%20YTDv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(2)'!$P$1</c:f>
              <c:strCache>
                <c:ptCount val="1"/>
                <c:pt idx="0">
                  <c:v>2022</c:v>
                </c:pt>
              </c:strCache>
            </c:strRef>
          </c:tx>
          <c:spPr>
            <a:solidFill>
              <a:schemeClr val="accent1"/>
            </a:solidFill>
            <a:ln>
              <a:noFill/>
            </a:ln>
            <a:effectLst/>
          </c:spPr>
          <c:invertIfNegative val="0"/>
          <c:dLbls>
            <c:dLbl>
              <c:idx val="16"/>
              <c:layout>
                <c:manualLayout>
                  <c:x val="-2.5592773805043392E-2"/>
                  <c:y val="-9.48991814509711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97-4F0E-81F6-D87DF2782906}"/>
                </c:ext>
              </c:extLst>
            </c:dLbl>
            <c:dLbl>
              <c:idx val="17"/>
              <c:layout>
                <c:manualLayout>
                  <c:x val="-1.3549115543846553E-2"/>
                  <c:y val="0.23408464757906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97-4F0E-81F6-D87DF27829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(2)'!$O$2:$O$19</c:f>
              <c:strCache>
                <c:ptCount val="18"/>
                <c:pt idx="0">
                  <c:v>Nasdaq</c:v>
                </c:pt>
                <c:pt idx="1">
                  <c:v>US growth equities</c:v>
                </c:pt>
                <c:pt idx="2">
                  <c:v>S&amp;P 500</c:v>
                </c:pt>
                <c:pt idx="3">
                  <c:v>European equities</c:v>
                </c:pt>
                <c:pt idx="4">
                  <c:v>US value equities</c:v>
                </c:pt>
                <c:pt idx="5">
                  <c:v>US small cap</c:v>
                </c:pt>
                <c:pt idx="6">
                  <c:v>US High Yield</c:v>
                </c:pt>
                <c:pt idx="7">
                  <c:v>Gold</c:v>
                </c:pt>
                <c:pt idx="8">
                  <c:v>EM equities</c:v>
                </c:pt>
                <c:pt idx="9">
                  <c:v>US Investment Grade</c:v>
                </c:pt>
                <c:pt idx="10">
                  <c:v>Munis</c:v>
                </c:pt>
                <c:pt idx="11">
                  <c:v>US Treasuries</c:v>
                </c:pt>
                <c:pt idx="12">
                  <c:v>Hedge funds</c:v>
                </c:pt>
                <c:pt idx="13">
                  <c:v>USD</c:v>
                </c:pt>
                <c:pt idx="14">
                  <c:v>MSCI China</c:v>
                </c:pt>
                <c:pt idx="15">
                  <c:v>Commodities</c:v>
                </c:pt>
                <c:pt idx="16">
                  <c:v>US banks</c:v>
                </c:pt>
                <c:pt idx="17">
                  <c:v>US regional banks</c:v>
                </c:pt>
              </c:strCache>
            </c:strRef>
          </c:cat>
          <c:val>
            <c:numRef>
              <c:f>'Sheet1 (2)'!$P$2:$P$19</c:f>
              <c:numCache>
                <c:formatCode>0.0%</c:formatCode>
                <c:ptCount val="18"/>
                <c:pt idx="0">
                  <c:v>-0.33100031511725492</c:v>
                </c:pt>
                <c:pt idx="1">
                  <c:v>-0.30088420107587022</c:v>
                </c:pt>
                <c:pt idx="2">
                  <c:v>-0.19442824232404154</c:v>
                </c:pt>
                <c:pt idx="3">
                  <c:v>-0.17278817775408284</c:v>
                </c:pt>
                <c:pt idx="4">
                  <c:v>-7.3547199664185769E-2</c:v>
                </c:pt>
                <c:pt idx="5">
                  <c:v>-0.21558998678580665</c:v>
                </c:pt>
                <c:pt idx="6">
                  <c:v>-0.11188617998480543</c:v>
                </c:pt>
                <c:pt idx="7">
                  <c:v>-2.831839055324803E-3</c:v>
                </c:pt>
                <c:pt idx="8">
                  <c:v>-0.22372383341044311</c:v>
                </c:pt>
                <c:pt idx="9">
                  <c:v>-0.15761571360864135</c:v>
                </c:pt>
                <c:pt idx="10">
                  <c:v>-8.5257967347918462E-2</c:v>
                </c:pt>
                <c:pt idx="11">
                  <c:v>-0.12462649252985059</c:v>
                </c:pt>
                <c:pt idx="12">
                  <c:v>-4.4057112106620444E-2</c:v>
                </c:pt>
                <c:pt idx="13">
                  <c:v>8.2073795338141631E-2</c:v>
                </c:pt>
                <c:pt idx="14">
                  <c:v>-0.23596176821983272</c:v>
                </c:pt>
                <c:pt idx="15">
                  <c:v>0.25985953207632018</c:v>
                </c:pt>
                <c:pt idx="16">
                  <c:v>-0.23725608833761913</c:v>
                </c:pt>
                <c:pt idx="17">
                  <c:v>-0.15079940844510831</c:v>
                </c:pt>
              </c:numCache>
            </c:numRef>
          </c:val>
          <c:extLst>
            <c:ext xmlns:c16="http://schemas.microsoft.com/office/drawing/2014/chart" uri="{C3380CC4-5D6E-409C-BE32-E72D297353CC}">
              <c16:uniqueId val="{00000000-F197-4F0E-81F6-D87DF2782906}"/>
            </c:ext>
          </c:extLst>
        </c:ser>
        <c:ser>
          <c:idx val="1"/>
          <c:order val="1"/>
          <c:tx>
            <c:strRef>
              <c:f>'Sheet1 (2)'!$Q$1</c:f>
              <c:strCache>
                <c:ptCount val="1"/>
                <c:pt idx="0">
                  <c:v>% YTD</c:v>
                </c:pt>
              </c:strCache>
            </c:strRef>
          </c:tx>
          <c:spPr>
            <a:solidFill>
              <a:schemeClr val="accent2"/>
            </a:solidFill>
            <a:ln>
              <a:noFill/>
            </a:ln>
            <a:effectLst/>
          </c:spPr>
          <c:invertIfNegative val="0"/>
          <c:dLbls>
            <c:dLbl>
              <c:idx val="14"/>
              <c:layout>
                <c:manualLayout>
                  <c:x val="9.03274369589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97-4F0E-81F6-D87DF2782906}"/>
                </c:ext>
              </c:extLst>
            </c:dLbl>
            <c:dLbl>
              <c:idx val="16"/>
              <c:layout>
                <c:manualLayout>
                  <c:x val="9.0327436958975178E-3"/>
                  <c:y val="-6.32661209673140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97-4F0E-81F6-D87DF27829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(2)'!$O$2:$O$19</c:f>
              <c:strCache>
                <c:ptCount val="18"/>
                <c:pt idx="0">
                  <c:v>Nasdaq</c:v>
                </c:pt>
                <c:pt idx="1">
                  <c:v>US growth equities</c:v>
                </c:pt>
                <c:pt idx="2">
                  <c:v>S&amp;P 500</c:v>
                </c:pt>
                <c:pt idx="3">
                  <c:v>European equities</c:v>
                </c:pt>
                <c:pt idx="4">
                  <c:v>US value equities</c:v>
                </c:pt>
                <c:pt idx="5">
                  <c:v>US small cap</c:v>
                </c:pt>
                <c:pt idx="6">
                  <c:v>US High Yield</c:v>
                </c:pt>
                <c:pt idx="7">
                  <c:v>Gold</c:v>
                </c:pt>
                <c:pt idx="8">
                  <c:v>EM equities</c:v>
                </c:pt>
                <c:pt idx="9">
                  <c:v>US Investment Grade</c:v>
                </c:pt>
                <c:pt idx="10">
                  <c:v>Munis</c:v>
                </c:pt>
                <c:pt idx="11">
                  <c:v>US Treasuries</c:v>
                </c:pt>
                <c:pt idx="12">
                  <c:v>Hedge funds</c:v>
                </c:pt>
                <c:pt idx="13">
                  <c:v>USD</c:v>
                </c:pt>
                <c:pt idx="14">
                  <c:v>MSCI China</c:v>
                </c:pt>
                <c:pt idx="15">
                  <c:v>Commodities</c:v>
                </c:pt>
                <c:pt idx="16">
                  <c:v>US banks</c:v>
                </c:pt>
                <c:pt idx="17">
                  <c:v>US regional banks</c:v>
                </c:pt>
              </c:strCache>
            </c:strRef>
          </c:cat>
          <c:val>
            <c:numRef>
              <c:f>'Sheet1 (2)'!$Q$2:$Q$19</c:f>
              <c:numCache>
                <c:formatCode>0.0%</c:formatCode>
                <c:ptCount val="18"/>
                <c:pt idx="0">
                  <c:v>0.31734069142634391</c:v>
                </c:pt>
                <c:pt idx="1">
                  <c:v>0.20419180571232554</c:v>
                </c:pt>
                <c:pt idx="2">
                  <c:v>0.15910405000651129</c:v>
                </c:pt>
                <c:pt idx="3">
                  <c:v>0.11368339107439973</c:v>
                </c:pt>
                <c:pt idx="4">
                  <c:v>0.11007403514177239</c:v>
                </c:pt>
                <c:pt idx="5">
                  <c:v>7.2385118262866088E-2</c:v>
                </c:pt>
                <c:pt idx="6">
                  <c:v>5.3782427505569386E-2</c:v>
                </c:pt>
                <c:pt idx="7">
                  <c:v>5.2263681319283828E-2</c:v>
                </c:pt>
                <c:pt idx="8">
                  <c:v>3.4609673978962308E-2</c:v>
                </c:pt>
                <c:pt idx="9">
                  <c:v>3.2069941378613409E-2</c:v>
                </c:pt>
                <c:pt idx="10">
                  <c:v>2.6721240879143737E-2</c:v>
                </c:pt>
                <c:pt idx="11">
                  <c:v>1.5860975420286083E-2</c:v>
                </c:pt>
                <c:pt idx="12">
                  <c:v>6.3165744281088454E-3</c:v>
                </c:pt>
                <c:pt idx="13">
                  <c:v>-5.8924673016363949E-3</c:v>
                </c:pt>
                <c:pt idx="14">
                  <c:v>-6.4425332290852344E-2</c:v>
                </c:pt>
                <c:pt idx="15">
                  <c:v>-7.5353749465424502E-2</c:v>
                </c:pt>
                <c:pt idx="16">
                  <c:v>-0.20466038671294007</c:v>
                </c:pt>
                <c:pt idx="17">
                  <c:v>-0.29248102972342127</c:v>
                </c:pt>
              </c:numCache>
            </c:numRef>
          </c:val>
          <c:extLst>
            <c:ext xmlns:c16="http://schemas.microsoft.com/office/drawing/2014/chart" uri="{C3380CC4-5D6E-409C-BE32-E72D297353CC}">
              <c16:uniqueId val="{00000001-F197-4F0E-81F6-D87DF2782906}"/>
            </c:ext>
          </c:extLst>
        </c:ser>
        <c:dLbls>
          <c:showLegendKey val="0"/>
          <c:showVal val="0"/>
          <c:showCatName val="0"/>
          <c:showSerName val="0"/>
          <c:showPercent val="0"/>
          <c:showBubbleSize val="0"/>
        </c:dLbls>
        <c:gapWidth val="219"/>
        <c:overlap val="-27"/>
        <c:axId val="883167391"/>
        <c:axId val="883169887"/>
      </c:barChart>
      <c:catAx>
        <c:axId val="8831673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crossAx val="883169887"/>
        <c:crosses val="autoZero"/>
        <c:auto val="1"/>
        <c:lblAlgn val="ctr"/>
        <c:lblOffset val="100"/>
        <c:noMultiLvlLbl val="0"/>
      </c:catAx>
      <c:valAx>
        <c:axId val="883169887"/>
        <c:scaling>
          <c:orientation val="minMax"/>
        </c:scaling>
        <c:delete val="0"/>
        <c:axPos val="l"/>
        <c:numFmt formatCode="0.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crossAx val="8831673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1.9%</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2FE1-44C8-84BC-287B963597A8}"/>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1.9</c:v>
                </c:pt>
              </c:numCache>
            </c:numRef>
          </c:val>
          <c:extLst>
            <c:ext xmlns:c16="http://schemas.microsoft.com/office/drawing/2014/chart" uri="{C3380CC4-5D6E-409C-BE32-E72D297353CC}">
              <c16:uniqueId val="{00000001-2FE1-44C8-84BC-287B963597A8}"/>
            </c:ext>
          </c:extLst>
        </c:ser>
        <c:ser>
          <c:idx val="1"/>
          <c:order val="1"/>
          <c:tx>
            <c:strRef>
              <c:f>Sheet1!$C$1</c:f>
              <c:strCache>
                <c:ptCount val="1"/>
                <c:pt idx="0">
                  <c:v>Series 2</c:v>
                </c:pt>
              </c:strCache>
            </c:strRef>
          </c:tx>
          <c:spPr>
            <a:noFill/>
          </c:spPr>
          <c:invertIfNegative val="0"/>
          <c:val>
            <c:numRef>
              <c:f>Sheet1!$C$2</c:f>
              <c:numCache>
                <c:formatCode>General</c:formatCode>
                <c:ptCount val="1"/>
                <c:pt idx="0">
                  <c:v>-1.9</c:v>
                </c:pt>
              </c:numCache>
            </c:numRef>
          </c:val>
          <c:extLst>
            <c:ext xmlns:c16="http://schemas.microsoft.com/office/drawing/2014/chart" uri="{C3380CC4-5D6E-409C-BE32-E72D297353CC}">
              <c16:uniqueId val="{00000002-2FE1-44C8-84BC-287B963597A8}"/>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1.5</c:v>
                </c:pt>
              </c:numCache>
            </c:numRef>
          </c:val>
          <c:extLst>
            <c:ext xmlns:c16="http://schemas.microsoft.com/office/drawing/2014/chart" uri="{C3380CC4-5D6E-409C-BE32-E72D297353CC}">
              <c16:uniqueId val="{00000000-D7EB-4054-A39C-A86F8A90923D}"/>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-1.5%</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D7EB-4054-A39C-A86F8A90923D}"/>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-1.5</c:v>
                </c:pt>
              </c:numCache>
            </c:numRef>
          </c:val>
          <c:extLst>
            <c:ext xmlns:c16="http://schemas.microsoft.com/office/drawing/2014/chart" uri="{C3380CC4-5D6E-409C-BE32-E72D297353CC}">
              <c16:uniqueId val="{00000002-D7EB-4054-A39C-A86F8A90923D}"/>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c:v>
                </c:pt>
              </c:numCache>
            </c:numRef>
          </c:val>
          <c:extLst>
            <c:ext xmlns:c16="http://schemas.microsoft.com/office/drawing/2014/chart" uri="{C3380CC4-5D6E-409C-BE32-E72D297353CC}">
              <c16:uniqueId val="{00000000-520B-471A-BBAA-5F2C92EECE5E}"/>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0.0%</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520B-471A-BBAA-5F2C92EECE5E}"/>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c:v>
                </c:pt>
              </c:numCache>
            </c:numRef>
          </c:val>
          <c:extLst>
            <c:ext xmlns:c16="http://schemas.microsoft.com/office/drawing/2014/chart" uri="{C3380CC4-5D6E-409C-BE32-E72D297353CC}">
              <c16:uniqueId val="{00000002-520B-471A-BBAA-5F2C92EECE5E}"/>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0.3</c:v>
                </c:pt>
              </c:numCache>
            </c:numRef>
          </c:val>
          <c:extLst>
            <c:ext xmlns:c16="http://schemas.microsoft.com/office/drawing/2014/chart" uri="{C3380CC4-5D6E-409C-BE32-E72D297353CC}">
              <c16:uniqueId val="{00000000-2FD7-4B3A-BE07-33F87184BA7E}"/>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-0.3%</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2FD7-4B3A-BE07-33F87184BA7E}"/>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-0.3</c:v>
                </c:pt>
              </c:numCache>
            </c:numRef>
          </c:val>
          <c:extLst>
            <c:ext xmlns:c16="http://schemas.microsoft.com/office/drawing/2014/chart" uri="{C3380CC4-5D6E-409C-BE32-E72D297353CC}">
              <c16:uniqueId val="{00000002-2FD7-4B3A-BE07-33F87184BA7E}"/>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0.4</c:v>
                </c:pt>
              </c:numCache>
            </c:numRef>
          </c:val>
          <c:extLst>
            <c:ext xmlns:c16="http://schemas.microsoft.com/office/drawing/2014/chart" uri="{C3380CC4-5D6E-409C-BE32-E72D297353CC}">
              <c16:uniqueId val="{00000000-6CFC-4BF8-9643-370440C455AC}"/>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-0.4%</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6CFC-4BF8-9643-370440C455AC}"/>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-0.4</c:v>
                </c:pt>
              </c:numCache>
            </c:numRef>
          </c:val>
          <c:extLst>
            <c:ext xmlns:c16="http://schemas.microsoft.com/office/drawing/2014/chart" uri="{C3380CC4-5D6E-409C-BE32-E72D297353CC}">
              <c16:uniqueId val="{00000002-6CFC-4BF8-9643-370440C455AC}"/>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2.2000000000000002</c:v>
                </c:pt>
              </c:numCache>
            </c:numRef>
          </c:val>
          <c:extLst>
            <c:ext xmlns:c16="http://schemas.microsoft.com/office/drawing/2014/chart" uri="{C3380CC4-5D6E-409C-BE32-E72D297353CC}">
              <c16:uniqueId val="{00000000-5B76-493F-9705-E7DAC4FF0164}"/>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-2.2%</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5B76-493F-9705-E7DAC4FF0164}"/>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-2.2000000000000002</c:v>
                </c:pt>
              </c:numCache>
            </c:numRef>
          </c:val>
          <c:extLst>
            <c:ext xmlns:c16="http://schemas.microsoft.com/office/drawing/2014/chart" uri="{C3380CC4-5D6E-409C-BE32-E72D297353CC}">
              <c16:uniqueId val="{00000002-5B76-493F-9705-E7DAC4FF0164}"/>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0.6</c:v>
                </c:pt>
              </c:numCache>
            </c:numRef>
          </c:val>
          <c:extLst>
            <c:ext xmlns:c16="http://schemas.microsoft.com/office/drawing/2014/chart" uri="{C3380CC4-5D6E-409C-BE32-E72D297353CC}">
              <c16:uniqueId val="{00000000-34B1-4C18-AB84-D611A4B82127}"/>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-0.6%</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4B1-4C18-AB84-D611A4B82127}"/>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-0.6</c:v>
                </c:pt>
              </c:numCache>
            </c:numRef>
          </c:val>
          <c:extLst>
            <c:ext xmlns:c16="http://schemas.microsoft.com/office/drawing/2014/chart" uri="{C3380CC4-5D6E-409C-BE32-E72D297353CC}">
              <c16:uniqueId val="{00000002-34B1-4C18-AB84-D611A4B82127}"/>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0.6</c:v>
                </c:pt>
              </c:numCache>
            </c:numRef>
          </c:val>
          <c:extLst>
            <c:ext xmlns:c16="http://schemas.microsoft.com/office/drawing/2014/chart" uri="{C3380CC4-5D6E-409C-BE32-E72D297353CC}">
              <c16:uniqueId val="{00000000-2A40-49A0-AB0F-71C13715B29A}"/>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-0.6%</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2A40-49A0-AB0F-71C13715B29A}"/>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-0.6</c:v>
                </c:pt>
              </c:numCache>
            </c:numRef>
          </c:val>
          <c:extLst>
            <c:ext xmlns:c16="http://schemas.microsoft.com/office/drawing/2014/chart" uri="{C3380CC4-5D6E-409C-BE32-E72D297353CC}">
              <c16:uniqueId val="{00000002-2A40-49A0-AB0F-71C13715B29A}"/>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0.9%</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0486-4160-8E66-0FA16C8D3C7D}"/>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0.9</c:v>
                </c:pt>
              </c:numCache>
            </c:numRef>
          </c:val>
          <c:extLst>
            <c:ext xmlns:c16="http://schemas.microsoft.com/office/drawing/2014/chart" uri="{C3380CC4-5D6E-409C-BE32-E72D297353CC}">
              <c16:uniqueId val="{00000001-0486-4160-8E66-0FA16C8D3C7D}"/>
            </c:ext>
          </c:extLst>
        </c:ser>
        <c:ser>
          <c:idx val="1"/>
          <c:order val="1"/>
          <c:tx>
            <c:strRef>
              <c:f>Sheet1!$C$1</c:f>
              <c:strCache>
                <c:ptCount val="1"/>
                <c:pt idx="0">
                  <c:v>Series 2</c:v>
                </c:pt>
              </c:strCache>
            </c:strRef>
          </c:tx>
          <c:spPr>
            <a:noFill/>
          </c:spPr>
          <c:invertIfNegative val="0"/>
          <c:val>
            <c:numRef>
              <c:f>Sheet1!$C$2</c:f>
              <c:numCache>
                <c:formatCode>General</c:formatCode>
                <c:ptCount val="1"/>
                <c:pt idx="0">
                  <c:v>-0.9</c:v>
                </c:pt>
              </c:numCache>
            </c:numRef>
          </c:val>
          <c:extLst>
            <c:ext xmlns:c16="http://schemas.microsoft.com/office/drawing/2014/chart" uri="{C3380CC4-5D6E-409C-BE32-E72D297353CC}">
              <c16:uniqueId val="{00000002-0486-4160-8E66-0FA16C8D3C7D}"/>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0.9%</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4EB3-4376-8016-2125E9BE3682}"/>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0.9</c:v>
                </c:pt>
              </c:numCache>
            </c:numRef>
          </c:val>
          <c:extLst>
            <c:ext xmlns:c16="http://schemas.microsoft.com/office/drawing/2014/chart" uri="{C3380CC4-5D6E-409C-BE32-E72D297353CC}">
              <c16:uniqueId val="{00000001-4EB3-4376-8016-2125E9BE3682}"/>
            </c:ext>
          </c:extLst>
        </c:ser>
        <c:ser>
          <c:idx val="1"/>
          <c:order val="1"/>
          <c:tx>
            <c:strRef>
              <c:f>Sheet1!$C$1</c:f>
              <c:strCache>
                <c:ptCount val="1"/>
                <c:pt idx="0">
                  <c:v>Series 2</c:v>
                </c:pt>
              </c:strCache>
            </c:strRef>
          </c:tx>
          <c:spPr>
            <a:noFill/>
          </c:spPr>
          <c:invertIfNegative val="0"/>
          <c:val>
            <c:numRef>
              <c:f>Sheet1!$C$2</c:f>
              <c:numCache>
                <c:formatCode>General</c:formatCode>
                <c:ptCount val="1"/>
                <c:pt idx="0">
                  <c:v>-0.9</c:v>
                </c:pt>
              </c:numCache>
            </c:numRef>
          </c:val>
          <c:extLst>
            <c:ext xmlns:c16="http://schemas.microsoft.com/office/drawing/2014/chart" uri="{C3380CC4-5D6E-409C-BE32-E72D297353CC}">
              <c16:uniqueId val="{00000002-4EB3-4376-8016-2125E9BE3682}"/>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1.1%</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B0A5-4CD5-832A-7FED0715DA8A}"/>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1.1000000000000001</c:v>
                </c:pt>
              </c:numCache>
            </c:numRef>
          </c:val>
          <c:extLst>
            <c:ext xmlns:c16="http://schemas.microsoft.com/office/drawing/2014/chart" uri="{C3380CC4-5D6E-409C-BE32-E72D297353CC}">
              <c16:uniqueId val="{00000001-B0A5-4CD5-832A-7FED0715DA8A}"/>
            </c:ext>
          </c:extLst>
        </c:ser>
        <c:ser>
          <c:idx val="1"/>
          <c:order val="1"/>
          <c:tx>
            <c:strRef>
              <c:f>Sheet1!$C$1</c:f>
              <c:strCache>
                <c:ptCount val="1"/>
                <c:pt idx="0">
                  <c:v>Series 2</c:v>
                </c:pt>
              </c:strCache>
            </c:strRef>
          </c:tx>
          <c:spPr>
            <a:noFill/>
          </c:spPr>
          <c:invertIfNegative val="0"/>
          <c:val>
            <c:numRef>
              <c:f>Sheet1!$C$2</c:f>
              <c:numCache>
                <c:formatCode>General</c:formatCode>
                <c:ptCount val="1"/>
                <c:pt idx="0">
                  <c:v>-1.1000000000000001</c:v>
                </c:pt>
              </c:numCache>
            </c:numRef>
          </c:val>
          <c:extLst>
            <c:ext xmlns:c16="http://schemas.microsoft.com/office/drawing/2014/chart" uri="{C3380CC4-5D6E-409C-BE32-E72D297353CC}">
              <c16:uniqueId val="{00000002-B0A5-4CD5-832A-7FED0715DA8A}"/>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0.4%</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956C-462E-A211-DA1DA53E5CF2}"/>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0.4</c:v>
                </c:pt>
              </c:numCache>
            </c:numRef>
          </c:val>
          <c:extLst>
            <c:ext xmlns:c16="http://schemas.microsoft.com/office/drawing/2014/chart" uri="{C3380CC4-5D6E-409C-BE32-E72D297353CC}">
              <c16:uniqueId val="{00000001-956C-462E-A211-DA1DA53E5CF2}"/>
            </c:ext>
          </c:extLst>
        </c:ser>
        <c:ser>
          <c:idx val="1"/>
          <c:order val="1"/>
          <c:tx>
            <c:strRef>
              <c:f>Sheet1!$C$1</c:f>
              <c:strCache>
                <c:ptCount val="1"/>
                <c:pt idx="0">
                  <c:v>Series 2</c:v>
                </c:pt>
              </c:strCache>
            </c:strRef>
          </c:tx>
          <c:spPr>
            <a:noFill/>
          </c:spPr>
          <c:invertIfNegative val="0"/>
          <c:val>
            <c:numRef>
              <c:f>Sheet1!$C$2</c:f>
              <c:numCache>
                <c:formatCode>General</c:formatCode>
                <c:ptCount val="1"/>
                <c:pt idx="0">
                  <c:v>-0.4</c:v>
                </c:pt>
              </c:numCache>
            </c:numRef>
          </c:val>
          <c:extLst>
            <c:ext xmlns:c16="http://schemas.microsoft.com/office/drawing/2014/chart" uri="{C3380CC4-5D6E-409C-BE32-E72D297353CC}">
              <c16:uniqueId val="{00000002-956C-462E-A211-DA1DA53E5CF2}"/>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0.1%</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7114-44AF-8F40-60919A2D966C}"/>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0.1</c:v>
                </c:pt>
              </c:numCache>
            </c:numRef>
          </c:val>
          <c:extLst>
            <c:ext xmlns:c16="http://schemas.microsoft.com/office/drawing/2014/chart" uri="{C3380CC4-5D6E-409C-BE32-E72D297353CC}">
              <c16:uniqueId val="{00000001-7114-44AF-8F40-60919A2D966C}"/>
            </c:ext>
          </c:extLst>
        </c:ser>
        <c:ser>
          <c:idx val="1"/>
          <c:order val="1"/>
          <c:tx>
            <c:strRef>
              <c:f>Sheet1!$C$1</c:f>
              <c:strCache>
                <c:ptCount val="1"/>
                <c:pt idx="0">
                  <c:v>Series 2</c:v>
                </c:pt>
              </c:strCache>
            </c:strRef>
          </c:tx>
          <c:spPr>
            <a:noFill/>
          </c:spPr>
          <c:invertIfNegative val="0"/>
          <c:val>
            <c:numRef>
              <c:f>Sheet1!$C$2</c:f>
              <c:numCache>
                <c:formatCode>General</c:formatCode>
                <c:ptCount val="1"/>
                <c:pt idx="0">
                  <c:v>-0.1</c:v>
                </c:pt>
              </c:numCache>
            </c:numRef>
          </c:val>
          <c:extLst>
            <c:ext xmlns:c16="http://schemas.microsoft.com/office/drawing/2014/chart" uri="{C3380CC4-5D6E-409C-BE32-E72D297353CC}">
              <c16:uniqueId val="{00000002-7114-44AF-8F40-60919A2D966C}"/>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0.4%</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AFD1-446D-B683-F787305D59A1}"/>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0.4</c:v>
                </c:pt>
              </c:numCache>
            </c:numRef>
          </c:val>
          <c:extLst>
            <c:ext xmlns:c16="http://schemas.microsoft.com/office/drawing/2014/chart" uri="{C3380CC4-5D6E-409C-BE32-E72D297353CC}">
              <c16:uniqueId val="{00000001-AFD1-446D-B683-F787305D59A1}"/>
            </c:ext>
          </c:extLst>
        </c:ser>
        <c:ser>
          <c:idx val="1"/>
          <c:order val="1"/>
          <c:tx>
            <c:strRef>
              <c:f>Sheet1!$C$1</c:f>
              <c:strCache>
                <c:ptCount val="1"/>
                <c:pt idx="0">
                  <c:v>Series 2</c:v>
                </c:pt>
              </c:strCache>
            </c:strRef>
          </c:tx>
          <c:spPr>
            <a:noFill/>
          </c:spPr>
          <c:invertIfNegative val="0"/>
          <c:val>
            <c:numRef>
              <c:f>Sheet1!$C$2</c:f>
              <c:numCache>
                <c:formatCode>General</c:formatCode>
                <c:ptCount val="1"/>
                <c:pt idx="0">
                  <c:v>-0.4</c:v>
                </c:pt>
              </c:numCache>
            </c:numRef>
          </c:val>
          <c:extLst>
            <c:ext xmlns:c16="http://schemas.microsoft.com/office/drawing/2014/chart" uri="{C3380CC4-5D6E-409C-BE32-E72D297353CC}">
              <c16:uniqueId val="{00000002-AFD1-446D-B683-F787305D59A1}"/>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noFill/>
          </c:spPr>
          <c:invertIfNegative val="0"/>
          <c:val>
            <c:numRef>
              <c:f>Sheet1!$C$2</c:f>
              <c:numCache>
                <c:formatCode>General</c:formatCode>
                <c:ptCount val="1"/>
                <c:pt idx="0">
                  <c:v>0.2</c:v>
                </c:pt>
              </c:numCache>
            </c:numRef>
          </c:val>
          <c:extLst>
            <c:ext xmlns:c16="http://schemas.microsoft.com/office/drawing/2014/chart" uri="{C3380CC4-5D6E-409C-BE32-E72D297353CC}">
              <c16:uniqueId val="{00000000-0BF3-47D5-8F54-483253CD9A7F}"/>
            </c:ext>
          </c:extLst>
        </c:ser>
        <c:ser>
          <c:idx val="1"/>
          <c:order val="1"/>
          <c:tx>
            <c:strRef>
              <c:f>Sheet1!$C$1</c:f>
              <c:strCache>
                <c:ptCount val="1"/>
                <c:pt idx="0">
                  <c:v>Series 2</c:v>
                </c:pt>
              </c:strCache>
            </c:strRef>
          </c:tx>
          <c:spPr>
            <a:solidFill>
              <a:srgbClr val="F8540D"/>
            </a:solidFill>
          </c:spPr>
          <c:invertIfNegative val="0"/>
          <c:dLbls>
            <c:dLbl>
              <c:idx val="0"/>
              <c:tx>
                <c:rich>
                  <a:bodyPr wrap="none"/>
                  <a:lstStyle/>
                  <a:p>
                    <a:pPr>
                      <a:defRPr/>
                    </a:pPr>
                    <a:r>
                      <a:rPr lang="en-US" sz="900" dirty="0"/>
                      <a:t>-0.2%</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0BF3-47D5-8F54-483253CD9A7F}"/>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-0.2</c:v>
                </c:pt>
              </c:numCache>
            </c:numRef>
          </c:val>
          <c:extLst>
            <c:ext xmlns:c16="http://schemas.microsoft.com/office/drawing/2014/chart" uri="{C3380CC4-5D6E-409C-BE32-E72D297353CC}">
              <c16:uniqueId val="{00000002-0BF3-47D5-8F54-483253CD9A7F}"/>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0000001192092896"/>
          <c:w val="0.40000000596046448"/>
          <c:h val="1"/>
        </c:manualLayout>
      </c:layout>
      <c:barChart>
        <c:barDir val="bar"/>
        <c:grouping val="clustered"/>
        <c:varyColors val="0"/>
        <c:ser>
          <c:idx val="0"/>
          <c:order val="0"/>
          <c:tx>
            <c:strRef>
              <c:f>Sheet1!$B$1</c:f>
              <c:strCache>
                <c:ptCount val="1"/>
                <c:pt idx="0">
                  <c:v>Series 1</c:v>
                </c:pt>
              </c:strCache>
            </c:strRef>
          </c:tx>
          <c:spPr>
            <a:solidFill>
              <a:srgbClr val="00485E"/>
            </a:solidFill>
          </c:spPr>
          <c:invertIfNegative val="0"/>
          <c:dLbls>
            <c:dLbl>
              <c:idx val="0"/>
              <c:tx>
                <c:rich>
                  <a:bodyPr wrap="none"/>
                  <a:lstStyle/>
                  <a:p>
                    <a:pPr>
                      <a:defRPr/>
                    </a:pPr>
                    <a:r>
                      <a:rPr lang="en-US" sz="900" dirty="0"/>
                      <a:t>0.1%</a:t>
                    </a:r>
                  </a:p>
                </c:rich>
              </c:tx>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4E84-45CE-B153-6918C7466414}"/>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ext>
            </c:extLst>
          </c:dLbls>
          <c:val>
            <c:numRef>
              <c:f>Sheet1!$B$2</c:f>
              <c:numCache>
                <c:formatCode>General</c:formatCode>
                <c:ptCount val="1"/>
                <c:pt idx="0">
                  <c:v>0.1</c:v>
                </c:pt>
              </c:numCache>
            </c:numRef>
          </c:val>
          <c:extLst>
            <c:ext xmlns:c16="http://schemas.microsoft.com/office/drawing/2014/chart" uri="{C3380CC4-5D6E-409C-BE32-E72D297353CC}">
              <c16:uniqueId val="{00000001-4E84-45CE-B153-6918C7466414}"/>
            </c:ext>
          </c:extLst>
        </c:ser>
        <c:ser>
          <c:idx val="1"/>
          <c:order val="1"/>
          <c:tx>
            <c:strRef>
              <c:f>Sheet1!$C$1</c:f>
              <c:strCache>
                <c:ptCount val="1"/>
                <c:pt idx="0">
                  <c:v>Series 2</c:v>
                </c:pt>
              </c:strCache>
            </c:strRef>
          </c:tx>
          <c:spPr>
            <a:noFill/>
          </c:spPr>
          <c:invertIfNegative val="0"/>
          <c:val>
            <c:numRef>
              <c:f>Sheet1!$C$2</c:f>
              <c:numCache>
                <c:formatCode>General</c:formatCode>
                <c:ptCount val="1"/>
                <c:pt idx="0">
                  <c:v>-0.1</c:v>
                </c:pt>
              </c:numCache>
            </c:numRef>
          </c:val>
          <c:extLst>
            <c:ext xmlns:c16="http://schemas.microsoft.com/office/drawing/2014/chart" uri="{C3380CC4-5D6E-409C-BE32-E72D297353CC}">
              <c16:uniqueId val="{00000002-4E84-45CE-B153-6918C7466414}"/>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l"/>
        <c:numFmt formatCode="General" sourceLinked="1"/>
        <c:majorTickMark val="none"/>
        <c:minorTickMark val="none"/>
        <c:tickLblPos val="nextTo"/>
        <c:spPr>
          <a:ln>
            <a:solidFill>
              <a:srgbClr val="4B4B4B"/>
            </a:solidFill>
          </a:ln>
        </c:spPr>
        <c:txPr>
          <a:bodyPr/>
          <a:lstStyle/>
          <a:p>
            <a:pPr>
              <a:defRPr smtId="4294967295">
                <a:noFill/>
              </a:defRPr>
            </a:pPr>
            <a:endParaRPr lang="en-US"/>
          </a:p>
        </c:txPr>
        <c:crossAx val="66437120"/>
        <c:crosses val="autoZero"/>
        <c:auto val="0"/>
        <c:lblAlgn val="ctr"/>
        <c:lblOffset val="100"/>
        <c:tickLblSkip val="1"/>
        <c:noMultiLvlLbl val="0"/>
      </c:catAx>
      <c:valAx>
        <c:axId val="66437120"/>
        <c:scaling>
          <c:orientation val="minMax"/>
          <c:max val="3"/>
          <c:min val="-3"/>
        </c:scaling>
        <c:delete val="1"/>
        <c:axPos val="b"/>
        <c:numFmt formatCode="General" sourceLinked="1"/>
        <c:majorTickMark val="out"/>
        <c:minorTickMark val="none"/>
        <c:tickLblPos val="nextTo"/>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3CD607E-F96B-4FA4-B37E-1DA5B1ADD442}" type="datetimeFigureOut">
              <a:rPr lang="en-US" smtClean="0"/>
              <a:t>7/14/2023</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E6A7122-4D1E-4CB3-8445-D9E1670E7FD4}" type="slidenum">
              <a:rPr lang="en-US" smtClean="0"/>
              <a:t>‹#›</a:t>
            </a:fld>
            <a:endParaRPr lang="en-US" dirty="0"/>
          </a:p>
        </p:txBody>
      </p:sp>
    </p:spTree>
    <p:extLst>
      <p:ext uri="{BB962C8B-B14F-4D97-AF65-F5344CB8AC3E}">
        <p14:creationId xmlns:p14="http://schemas.microsoft.com/office/powerpoint/2010/main" val="2245838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A4E1DFD-E7B9-41D2-A832-6DB6FFD274CA}" type="datetimeFigureOut">
              <a:rPr lang="en-US" smtClean="0"/>
              <a:t>7/14/2023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8BF1DF0-3D29-4DFA-BFD0-67A385970847}" type="slidenum">
              <a:rPr lang="en-US" smtClean="0"/>
              <a:t>‹#›</a:t>
            </a:fld>
            <a:endParaRPr lang="en-US" dirty="0"/>
          </a:p>
        </p:txBody>
      </p:sp>
    </p:spTree>
    <p:extLst>
      <p:ext uri="{BB962C8B-B14F-4D97-AF65-F5344CB8AC3E}">
        <p14:creationId xmlns:p14="http://schemas.microsoft.com/office/powerpoint/2010/main" val="153372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417513"/>
            <a:ext cx="3956050" cy="2967037"/>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9CC48-CA2A-4F2B-B885-6B401052C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34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DF890-0ECF-4D22-B88D-90222F3B52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16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3887854" y="0"/>
            <a:ext cx="297014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50" rIns="89896" bIns="4495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895838"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2387" name="Rectangle 3"/>
          <p:cNvSpPr>
            <a:spLocks noChangeArrowheads="1"/>
          </p:cNvSpPr>
          <p:nvPr/>
        </p:nvSpPr>
        <p:spPr bwMode="auto">
          <a:xfrm>
            <a:off x="3887854" y="8687113"/>
            <a:ext cx="297014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739" tIns="44572" rIns="90739" bIns="44572" anchor="b"/>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72388" name="Rectangle 4"/>
          <p:cNvSpPr>
            <a:spLocks noChangeArrowheads="1"/>
          </p:cNvSpPr>
          <p:nvPr/>
        </p:nvSpPr>
        <p:spPr bwMode="auto">
          <a:xfrm>
            <a:off x="0" y="8687113"/>
            <a:ext cx="297014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50" rIns="89896" bIns="4495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895838"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2389" name="Rectangle 5"/>
          <p:cNvSpPr>
            <a:spLocks noChangeArrowheads="1"/>
          </p:cNvSpPr>
          <p:nvPr/>
        </p:nvSpPr>
        <p:spPr bwMode="auto">
          <a:xfrm>
            <a:off x="0" y="0"/>
            <a:ext cx="297014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50" rIns="89896" bIns="4495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895838"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2390" name="Rectangle 6"/>
          <p:cNvSpPr>
            <a:spLocks noGrp="1" noRot="1" noChangeAspect="1" noChangeArrowheads="1" noTextEdit="1"/>
          </p:cNvSpPr>
          <p:nvPr>
            <p:ph type="sldImg"/>
          </p:nvPr>
        </p:nvSpPr>
        <p:spPr>
          <a:xfrm>
            <a:off x="850900" y="463550"/>
            <a:ext cx="5164138" cy="3875088"/>
          </a:xfrm>
          <a:ln w="12700" cap="flat"/>
        </p:spPr>
      </p:sp>
      <p:sp>
        <p:nvSpPr>
          <p:cNvPr id="272391" name="Rectangle 7"/>
          <p:cNvSpPr>
            <a:spLocks noGrp="1" noChangeArrowheads="1"/>
          </p:cNvSpPr>
          <p:nvPr>
            <p:ph type="body" idx="1"/>
          </p:nvPr>
        </p:nvSpPr>
        <p:spPr>
          <a:xfrm>
            <a:off x="914607" y="4344335"/>
            <a:ext cx="5028787" cy="4111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9" tIns="44572" rIns="90739" bIns="44572"/>
          <a:lstStyle/>
          <a:p>
            <a:pPr eaLnBrk="1" hangingPunct="1"/>
            <a:endParaRPr lang="en-US" altLang="en-US" dirty="0"/>
          </a:p>
        </p:txBody>
      </p:sp>
    </p:spTree>
    <p:extLst>
      <p:ext uri="{BB962C8B-B14F-4D97-AF65-F5344CB8AC3E}">
        <p14:creationId xmlns:p14="http://schemas.microsoft.com/office/powerpoint/2010/main" val="386112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ChangeArrowheads="1"/>
          </p:cNvSpPr>
          <p:nvPr/>
        </p:nvSpPr>
        <p:spPr bwMode="auto">
          <a:xfrm>
            <a:off x="398145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3523" name="Rectangle 3"/>
          <p:cNvSpPr>
            <a:spLocks noChangeArrowheads="1"/>
          </p:cNvSpPr>
          <p:nvPr/>
        </p:nvSpPr>
        <p:spPr bwMode="auto">
          <a:xfrm>
            <a:off x="3981450" y="8843963"/>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44" tIns="45461" rIns="92544" bIns="45461" anchor="b"/>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a:t>
            </a:r>
          </a:p>
        </p:txBody>
      </p:sp>
      <p:sp>
        <p:nvSpPr>
          <p:cNvPr id="363524" name="Rectangle 4"/>
          <p:cNvSpPr>
            <a:spLocks noChangeArrowheads="1"/>
          </p:cNvSpPr>
          <p:nvPr/>
        </p:nvSpPr>
        <p:spPr bwMode="auto">
          <a:xfrm>
            <a:off x="0" y="8843963"/>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3525" name="Rectangle 5"/>
          <p:cNvSpPr>
            <a:spLocks noChangeArrowheads="1"/>
          </p:cNvSpPr>
          <p:nvPr/>
        </p:nvSpPr>
        <p:spPr bwMode="auto">
          <a:xfrm>
            <a:off x="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3526" name="Rectangle 6"/>
          <p:cNvSpPr>
            <a:spLocks noGrp="1" noRot="1" noChangeAspect="1" noChangeArrowheads="1" noTextEdit="1"/>
          </p:cNvSpPr>
          <p:nvPr>
            <p:ph type="sldImg"/>
          </p:nvPr>
        </p:nvSpPr>
        <p:spPr>
          <a:xfrm>
            <a:off x="885825" y="469900"/>
            <a:ext cx="5260975" cy="3946525"/>
          </a:xfrm>
          <a:ln w="12700" cap="flat"/>
        </p:spPr>
      </p:sp>
      <p:sp>
        <p:nvSpPr>
          <p:cNvPr id="363527" name="Rectangle 7"/>
          <p:cNvSpPr>
            <a:spLocks noGrp="1" noChangeArrowheads="1"/>
          </p:cNvSpPr>
          <p:nvPr>
            <p:ph type="body" idx="1"/>
          </p:nvPr>
        </p:nvSpPr>
        <p:spPr>
          <a:xfrm>
            <a:off x="936625" y="4422775"/>
            <a:ext cx="514985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4" tIns="45461" rIns="92544" bIns="45461"/>
          <a:lstStyle/>
          <a:p>
            <a:pPr eaLnBrk="1" hangingPunct="1"/>
            <a:endParaRPr lang="en-US" altLang="en-US" dirty="0"/>
          </a:p>
        </p:txBody>
      </p:sp>
    </p:spTree>
    <p:extLst>
      <p:ext uri="{BB962C8B-B14F-4D97-AF65-F5344CB8AC3E}">
        <p14:creationId xmlns:p14="http://schemas.microsoft.com/office/powerpoint/2010/main" val="82035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398145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1475" name="Rectangle 3"/>
          <p:cNvSpPr>
            <a:spLocks noChangeArrowheads="1"/>
          </p:cNvSpPr>
          <p:nvPr/>
        </p:nvSpPr>
        <p:spPr bwMode="auto">
          <a:xfrm>
            <a:off x="3981450" y="8843963"/>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44" tIns="45461" rIns="92544" bIns="45461" anchor="b"/>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a:t>
            </a:r>
          </a:p>
        </p:txBody>
      </p:sp>
      <p:sp>
        <p:nvSpPr>
          <p:cNvPr id="361476" name="Rectangle 4"/>
          <p:cNvSpPr>
            <a:spLocks noChangeArrowheads="1"/>
          </p:cNvSpPr>
          <p:nvPr/>
        </p:nvSpPr>
        <p:spPr bwMode="auto">
          <a:xfrm>
            <a:off x="0" y="8843963"/>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1477" name="Rectangle 5"/>
          <p:cNvSpPr>
            <a:spLocks noChangeArrowheads="1"/>
          </p:cNvSpPr>
          <p:nvPr/>
        </p:nvSpPr>
        <p:spPr bwMode="auto">
          <a:xfrm>
            <a:off x="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85" tIns="45844" rIns="91685" bIns="45844"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1478" name="Rectangle 6"/>
          <p:cNvSpPr>
            <a:spLocks noGrp="1" noRot="1" noChangeAspect="1" noChangeArrowheads="1" noTextEdit="1"/>
          </p:cNvSpPr>
          <p:nvPr>
            <p:ph type="sldImg"/>
          </p:nvPr>
        </p:nvSpPr>
        <p:spPr>
          <a:xfrm>
            <a:off x="885825" y="469900"/>
            <a:ext cx="5260975" cy="3946525"/>
          </a:xfrm>
          <a:ln w="12700" cap="flat"/>
        </p:spPr>
      </p:sp>
      <p:sp>
        <p:nvSpPr>
          <p:cNvPr id="361479" name="Rectangle 7"/>
          <p:cNvSpPr>
            <a:spLocks noGrp="1" noChangeArrowheads="1"/>
          </p:cNvSpPr>
          <p:nvPr>
            <p:ph type="body" idx="1"/>
          </p:nvPr>
        </p:nvSpPr>
        <p:spPr>
          <a:xfrm>
            <a:off x="936625" y="4422775"/>
            <a:ext cx="514985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4" tIns="45461" rIns="92544" bIns="45461"/>
          <a:lstStyle/>
          <a:p>
            <a:pPr eaLnBrk="1" hangingPunct="1"/>
            <a:endParaRPr lang="en-US" altLang="en-US" dirty="0"/>
          </a:p>
        </p:txBody>
      </p:sp>
    </p:spTree>
    <p:extLst>
      <p:ext uri="{BB962C8B-B14F-4D97-AF65-F5344CB8AC3E}">
        <p14:creationId xmlns:p14="http://schemas.microsoft.com/office/powerpoint/2010/main" val="3863707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79053" y="2335213"/>
            <a:ext cx="8229600" cy="1103312"/>
          </a:xfrm>
          <a:prstGeom prst="rect">
            <a:avLst/>
          </a:prstGeom>
        </p:spPr>
        <p:txBody>
          <a:bodyPr lIns="0" tIns="0" rIns="0" bIns="0" anchor="b" anchorCtr="0">
            <a:noAutofit/>
          </a:bodyPr>
          <a:lstStyle>
            <a:lvl1pPr marL="0" indent="0" algn="l">
              <a:buNone/>
              <a:defRPr sz="3000" b="0" i="0" cap="all" spc="300" baseline="0">
                <a:solidFill>
                  <a:schemeClr val="tx1">
                    <a:lumMod val="75000"/>
                  </a:schemeClr>
                </a:solidFill>
                <a:latin typeface="Arial Narrow" panose="020B0604020202020204" pitchFamily="34" charset="0"/>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7905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tx1">
                    <a:lumMod val="75000"/>
                  </a:schemeClr>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79053" y="2056243"/>
            <a:ext cx="4564372" cy="278970"/>
          </a:xfrm>
          <a:prstGeom prst="rect">
            <a:avLst/>
          </a:prstGeom>
        </p:spPr>
        <p:txBody>
          <a:bodyPr lIns="0" tIns="0" rIns="0" bIns="0" anchor="b" anchorCtr="0"/>
          <a:lstStyle>
            <a:lvl1pPr marL="0" indent="0" algn="l">
              <a:buNone/>
              <a:defRPr lang="en-US" sz="1400" b="0" kern="1200" dirty="0">
                <a:solidFill>
                  <a:schemeClr val="tx1">
                    <a:lumMod val="75000"/>
                  </a:schemeClr>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79053" y="3974377"/>
            <a:ext cx="3086100" cy="228600"/>
          </a:xfrm>
          <a:prstGeom prst="rect">
            <a:avLst/>
          </a:prstGeom>
        </p:spPr>
        <p:txBody>
          <a:bodyPr lIns="0" tIns="0" rIns="0" bIns="0" anchor="t" anchorCtr="0">
            <a:noAutofit/>
          </a:bodyPr>
          <a:lstStyle>
            <a:lvl1pPr marL="0" indent="0" algn="l">
              <a:buNone/>
              <a:defRPr lang="en-US" sz="1050" b="0" i="1" kern="1200" dirty="0">
                <a:solidFill>
                  <a:schemeClr val="tx1">
                    <a:lumMod val="75000"/>
                  </a:schemeClr>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7" name="Freeform 6">
            <a:extLst>
              <a:ext uri="{FF2B5EF4-FFF2-40B4-BE49-F238E27FC236}">
                <a16:creationId xmlns:a16="http://schemas.microsoft.com/office/drawing/2014/main" id="{FE322F10-8B5D-0F4B-B17E-F153C5DE7E31}"/>
              </a:ext>
            </a:extLst>
          </p:cNvPr>
          <p:cNvSpPr/>
          <p:nvPr userDrawn="1"/>
        </p:nvSpPr>
        <p:spPr>
          <a:xfrm>
            <a:off x="487406" y="343852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C2E2143-B274-1B48-A4BB-CD73EC84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948" y="357677"/>
            <a:ext cx="1360024" cy="604455"/>
          </a:xfrm>
          <a:prstGeom prst="rect">
            <a:avLst/>
          </a:prstGeom>
        </p:spPr>
      </p:pic>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79053" y="4548287"/>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79053" y="4295010"/>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79053" y="5114755"/>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79053" y="4861478"/>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5" name="Text Placeholder 29"/>
          <p:cNvSpPr>
            <a:spLocks noGrp="1"/>
          </p:cNvSpPr>
          <p:nvPr>
            <p:ph type="body" sz="quarter" idx="19" hasCustomPrompt="1"/>
          </p:nvPr>
        </p:nvSpPr>
        <p:spPr>
          <a:xfrm>
            <a:off x="4095621"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tx1">
                    <a:lumMod val="75000"/>
                  </a:schemeClr>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16" name="Text Placeholder 12">
            <a:extLst>
              <a:ext uri="{FF2B5EF4-FFF2-40B4-BE49-F238E27FC236}">
                <a16:creationId xmlns:a16="http://schemas.microsoft.com/office/drawing/2014/main" id="{12ECAAEB-23AF-1A43-9E6A-CBC6EA3A9453}"/>
              </a:ext>
            </a:extLst>
          </p:cNvPr>
          <p:cNvSpPr>
            <a:spLocks noGrp="1"/>
          </p:cNvSpPr>
          <p:nvPr>
            <p:ph type="body" sz="quarter" idx="20" hasCustomPrompt="1"/>
          </p:nvPr>
        </p:nvSpPr>
        <p:spPr>
          <a:xfrm>
            <a:off x="4095621" y="3974377"/>
            <a:ext cx="3086100" cy="228600"/>
          </a:xfrm>
          <a:prstGeom prst="rect">
            <a:avLst/>
          </a:prstGeom>
        </p:spPr>
        <p:txBody>
          <a:bodyPr lIns="0" tIns="0" rIns="0" bIns="0" anchor="t" anchorCtr="0">
            <a:noAutofit/>
          </a:bodyPr>
          <a:lstStyle>
            <a:lvl1pPr marL="0" indent="0" algn="l">
              <a:buNone/>
              <a:defRPr lang="en-US" sz="1050" b="0" i="1" kern="1200" dirty="0">
                <a:solidFill>
                  <a:schemeClr val="tx1">
                    <a:lumMod val="75000"/>
                  </a:schemeClr>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7" name="Text Placeholder 9">
            <a:extLst>
              <a:ext uri="{FF2B5EF4-FFF2-40B4-BE49-F238E27FC236}">
                <a16:creationId xmlns:a16="http://schemas.microsoft.com/office/drawing/2014/main" id="{FADF3414-36CB-6343-BC88-D35AF2B6DF79}"/>
              </a:ext>
            </a:extLst>
          </p:cNvPr>
          <p:cNvSpPr>
            <a:spLocks noGrp="1"/>
          </p:cNvSpPr>
          <p:nvPr>
            <p:ph type="body" sz="quarter" idx="21" hasCustomPrompt="1"/>
          </p:nvPr>
        </p:nvSpPr>
        <p:spPr>
          <a:xfrm>
            <a:off x="4095621" y="4548287"/>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8" name="Content Placeholder 13">
            <a:extLst>
              <a:ext uri="{FF2B5EF4-FFF2-40B4-BE49-F238E27FC236}">
                <a16:creationId xmlns:a16="http://schemas.microsoft.com/office/drawing/2014/main" id="{395CF2EB-2614-8345-B581-13C6FC49CE08}"/>
              </a:ext>
            </a:extLst>
          </p:cNvPr>
          <p:cNvSpPr>
            <a:spLocks noGrp="1"/>
          </p:cNvSpPr>
          <p:nvPr>
            <p:ph sz="quarter" idx="22" hasCustomPrompt="1"/>
          </p:nvPr>
        </p:nvSpPr>
        <p:spPr>
          <a:xfrm>
            <a:off x="4095621" y="4295010"/>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9" name="Text Placeholder 9">
            <a:extLst>
              <a:ext uri="{FF2B5EF4-FFF2-40B4-BE49-F238E27FC236}">
                <a16:creationId xmlns:a16="http://schemas.microsoft.com/office/drawing/2014/main" id="{FADF3414-36CB-6343-BC88-D35AF2B6DF79}"/>
              </a:ext>
            </a:extLst>
          </p:cNvPr>
          <p:cNvSpPr>
            <a:spLocks noGrp="1"/>
          </p:cNvSpPr>
          <p:nvPr>
            <p:ph type="body" sz="quarter" idx="23" hasCustomPrompt="1"/>
          </p:nvPr>
        </p:nvSpPr>
        <p:spPr>
          <a:xfrm>
            <a:off x="4095621" y="5114755"/>
            <a:ext cx="3086100" cy="228600"/>
          </a:xfrm>
          <a:prstGeom prst="rect">
            <a:avLst/>
          </a:prstGeom>
        </p:spPr>
        <p:txBody>
          <a:bodyPr lIns="0" tIns="0" rIns="0" bIns="0" anchor="t" anchorCtr="0"/>
          <a:lstStyle>
            <a:lvl1pPr marL="0" indent="0">
              <a:buNone/>
              <a:defRPr lang="en-US" sz="1050" b="0" i="1" kern="1200" dirty="0">
                <a:solidFill>
                  <a:schemeClr val="tx1">
                    <a:lumMod val="75000"/>
                  </a:schemeClr>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0" name="Content Placeholder 13">
            <a:extLst>
              <a:ext uri="{FF2B5EF4-FFF2-40B4-BE49-F238E27FC236}">
                <a16:creationId xmlns:a16="http://schemas.microsoft.com/office/drawing/2014/main" id="{395CF2EB-2614-8345-B581-13C6FC49CE08}"/>
              </a:ext>
            </a:extLst>
          </p:cNvPr>
          <p:cNvSpPr>
            <a:spLocks noGrp="1"/>
          </p:cNvSpPr>
          <p:nvPr>
            <p:ph sz="quarter" idx="24" hasCustomPrompt="1"/>
          </p:nvPr>
        </p:nvSpPr>
        <p:spPr>
          <a:xfrm>
            <a:off x="4095621" y="4861478"/>
            <a:ext cx="3086100" cy="228600"/>
          </a:xfrm>
          <a:prstGeom prst="rect">
            <a:avLst/>
          </a:prstGeom>
        </p:spPr>
        <p:txBody>
          <a:bodyPr lIns="0" tIns="0" rIns="0" bIns="0" anchor="b" anchorCtr="0"/>
          <a:lstStyle>
            <a:lvl1pPr marL="0" indent="0">
              <a:buNone/>
              <a:defRPr lang="en-US" sz="1050" b="0" kern="1200" dirty="0">
                <a:solidFill>
                  <a:schemeClr val="tx1">
                    <a:lumMod val="75000"/>
                  </a:schemeClr>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Tree>
    <p:extLst>
      <p:ext uri="{BB962C8B-B14F-4D97-AF65-F5344CB8AC3E}">
        <p14:creationId xmlns:p14="http://schemas.microsoft.com/office/powerpoint/2010/main" val="2996778580"/>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2-LINE TITLES. </a:t>
            </a:r>
          </a:p>
        </p:txBody>
      </p:sp>
      <p:sp>
        <p:nvSpPr>
          <p:cNvPr id="17" name="Text Placeholder 17"/>
          <p:cNvSpPr>
            <a:spLocks noGrp="1"/>
          </p:cNvSpPr>
          <p:nvPr>
            <p:ph type="body" sz="quarter" idx="11" hasCustomPrompt="1"/>
          </p:nvPr>
        </p:nvSpPr>
        <p:spPr>
          <a:xfrm>
            <a:off x="457200" y="6490407"/>
            <a:ext cx="6144567"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61C4C06E-94AD-0D4D-92DF-3604DA52EECE}"/>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1629593108"/>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790293"/>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3247"/>
            <a:ext cx="8229600" cy="612648"/>
          </a:xfrm>
          <a:prstGeom prst="rect">
            <a:avLst/>
          </a:prstGeom>
        </p:spPr>
        <p:txBody>
          <a:bodyPr lIns="0" tIns="0" rIns="0" bIns="0" anchor="b" anchorCtr="0"/>
          <a:lstStyle>
            <a:lvl1pPr algn="l">
              <a:defRPr sz="2000" b="0" i="0" spc="300"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791969836"/>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3247"/>
            <a:ext cx="8229600" cy="612648"/>
          </a:xfrm>
          <a:prstGeom prst="rect">
            <a:avLst/>
          </a:prstGeom>
        </p:spPr>
        <p:txBody>
          <a:bodyPr lIns="0" tIns="0" rIns="0" bIns="0" anchor="b" anchorCtr="0"/>
          <a:lstStyle>
            <a:lvl1pPr algn="l">
              <a:defRPr sz="2000" b="0" i="0" spc="300"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959371"/>
            <a:ext cx="8216900" cy="5209081"/>
          </a:xfrm>
          <a:prstGeom prst="rect">
            <a:avLst/>
          </a:prstGeom>
        </p:spPr>
        <p:txBody>
          <a:bodyPr/>
          <a:lstStyle>
            <a:lvl1pPr marL="133350" indent="-133350">
              <a:lnSpc>
                <a:spcPct val="93000"/>
              </a:lnSpc>
              <a:spcBef>
                <a:spcPts val="1350"/>
              </a:spcBef>
              <a:tabLst/>
              <a:defRPr lang="en-US" sz="1400" b="0" kern="1200" dirty="0">
                <a:solidFill>
                  <a:schemeClr val="tx1"/>
                </a:solidFill>
                <a:latin typeface="+mn-lt"/>
                <a:ea typeface="+mn-ea"/>
                <a:cs typeface="+mn-cs"/>
              </a:defRPr>
            </a:lvl1pPr>
            <a:lvl2pPr marL="345281" indent="-170260">
              <a:lnSpc>
                <a:spcPct val="93000"/>
              </a:lnSpc>
              <a:spcBef>
                <a:spcPts val="675"/>
              </a:spcBef>
              <a:tabLst/>
              <a:defRPr lang="en-US" sz="1400" b="0" kern="1200" dirty="0">
                <a:solidFill>
                  <a:schemeClr val="tx1"/>
                </a:solidFill>
                <a:latin typeface="+mn-lt"/>
                <a:ea typeface="+mn-ea"/>
                <a:cs typeface="+mn-cs"/>
              </a:defRPr>
            </a:lvl2pPr>
            <a:lvl3pPr marL="515541" indent="-127397">
              <a:lnSpc>
                <a:spcPct val="93000"/>
              </a:lnSpc>
              <a:spcBef>
                <a:spcPts val="225"/>
              </a:spcBef>
              <a:tabLst/>
              <a:defRPr lang="en-US" sz="1400" b="0" kern="1200" dirty="0">
                <a:solidFill>
                  <a:schemeClr val="tx1"/>
                </a:solidFill>
                <a:latin typeface="+mn-lt"/>
                <a:ea typeface="+mn-ea"/>
                <a:cs typeface="+mn-cs"/>
              </a:defRPr>
            </a:lvl3pPr>
            <a:lvl4pPr marL="690563" indent="-133350">
              <a:lnSpc>
                <a:spcPct val="93000"/>
              </a:lnSpc>
              <a:spcBef>
                <a:spcPts val="225"/>
              </a:spcBef>
              <a:tabLst/>
              <a:defRPr lang="en-US" sz="1400" b="0" kern="1200" dirty="0">
                <a:solidFill>
                  <a:schemeClr val="tx1"/>
                </a:solidFill>
                <a:latin typeface="+mn-lt"/>
                <a:ea typeface="+mn-ea"/>
                <a:cs typeface="+mn-cs"/>
              </a:defRPr>
            </a:lvl4pPr>
            <a:lvl5pPr marL="945356" indent="-169069">
              <a:lnSpc>
                <a:spcPct val="93000"/>
              </a:lnSpc>
              <a:spcBef>
                <a:spcPts val="225"/>
              </a:spcBef>
              <a:tabLst/>
              <a:defRPr lang="en-US" sz="1400" b="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1966382107"/>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Box 6"/>
          <p:cNvSpPr txBox="1"/>
          <p:nvPr userDrawn="1"/>
        </p:nvSpPr>
        <p:spPr>
          <a:xfrm>
            <a:off x="137160" y="6446520"/>
            <a:ext cx="274320" cy="182880"/>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accent1"/>
                </a:solidFill>
                <a:latin typeface="+mn-lt"/>
              </a:rPr>
              <a:pPr algn="r"/>
              <a:t>‹#›</a:t>
            </a:fld>
            <a:endParaRPr lang="en-US" sz="800" dirty="0">
              <a:solidFill>
                <a:schemeClr val="accent1"/>
              </a:solidFill>
              <a:latin typeface="+mn-lt"/>
            </a:endParaRPr>
          </a:p>
        </p:txBody>
      </p:sp>
      <p:cxnSp>
        <p:nvCxnSpPr>
          <p:cNvPr id="10" name="Straight Connector 9"/>
          <p:cNvCxnSpPr/>
          <p:nvPr userDrawn="1"/>
        </p:nvCxnSpPr>
        <p:spPr>
          <a:xfrm>
            <a:off x="457200" y="939790"/>
            <a:ext cx="8686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939790"/>
            <a:ext cx="8686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57200" y="274638"/>
            <a:ext cx="8229600" cy="338328"/>
          </a:xfrm>
          <a:prstGeom prst="rect">
            <a:avLst/>
          </a:prstGeom>
        </p:spPr>
        <p:txBody>
          <a:bodyPr lIns="0" tIns="0" rIns="0" bIns="0"/>
          <a:lstStyle>
            <a:lvl1pPr algn="l">
              <a:defRPr sz="2000" b="1" baseline="0">
                <a:latin typeface="+mj-lt"/>
              </a:defRPr>
            </a:lvl1pPr>
          </a:lstStyle>
          <a:p>
            <a:r>
              <a:rPr lang="en-US"/>
              <a:t>Click to edit Master title style</a:t>
            </a:r>
            <a:endParaRPr lang="en-US" dirty="0"/>
          </a:p>
        </p:txBody>
      </p:sp>
      <p:sp>
        <p:nvSpPr>
          <p:cNvPr id="15" name="Text Placeholder 17"/>
          <p:cNvSpPr>
            <a:spLocks noGrp="1"/>
          </p:cNvSpPr>
          <p:nvPr>
            <p:ph type="body" sz="quarter" idx="10" hasCustomPrompt="1"/>
          </p:nvPr>
        </p:nvSpPr>
        <p:spPr>
          <a:xfrm>
            <a:off x="444500" y="6464808"/>
            <a:ext cx="8229600" cy="164592"/>
          </a:xfrm>
          <a:prstGeom prst="rect">
            <a:avLst/>
          </a:prstGeom>
        </p:spPr>
        <p:txBody>
          <a:bodyPr lIns="91440" tIns="0" rIns="0" bIns="0" anchor="b" anchorCtr="0"/>
          <a:lstStyle>
            <a:lvl1pPr marL="0" indent="0">
              <a:buNone/>
              <a:defRPr sz="800">
                <a:latin typeface="+mj-lt"/>
              </a:defRPr>
            </a:lvl1pPr>
            <a:lvl2pPr marL="457200" indent="0">
              <a:buNone/>
              <a:defRPr sz="800">
                <a:latin typeface="+mj-lt"/>
              </a:defRPr>
            </a:lvl2pPr>
            <a:lvl3pPr marL="914400" indent="0">
              <a:buNone/>
              <a:defRPr sz="800">
                <a:latin typeface="+mj-lt"/>
              </a:defRPr>
            </a:lvl3pPr>
            <a:lvl4pPr marL="1371600" indent="0">
              <a:buNone/>
              <a:defRPr sz="800">
                <a:latin typeface="+mj-lt"/>
              </a:defRPr>
            </a:lvl4pPr>
            <a:lvl5pPr marL="1828800" indent="0">
              <a:buNone/>
              <a:defRPr sz="800">
                <a:latin typeface="+mj-lt"/>
              </a:defRPr>
            </a:lvl5pPr>
          </a:lstStyle>
          <a:p>
            <a:pPr lvl="0"/>
            <a:r>
              <a:rPr lang="en-US" dirty="0"/>
              <a:t>Click to edit footnotes</a:t>
            </a:r>
          </a:p>
        </p:txBody>
      </p:sp>
      <p:sp>
        <p:nvSpPr>
          <p:cNvPr id="16" name="Text Placeholder 19"/>
          <p:cNvSpPr>
            <a:spLocks noGrp="1"/>
          </p:cNvSpPr>
          <p:nvPr>
            <p:ph type="body" sz="quarter" idx="11" hasCustomPrompt="1"/>
          </p:nvPr>
        </p:nvSpPr>
        <p:spPr>
          <a:xfrm>
            <a:off x="5948363" y="6673850"/>
            <a:ext cx="2743200" cy="184150"/>
          </a:xfrm>
          <a:prstGeom prst="rect">
            <a:avLst/>
          </a:prstGeom>
        </p:spPr>
        <p:txBody>
          <a:bodyPr/>
          <a:lstStyle>
            <a:lvl1pPr marL="0" indent="0" algn="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M151743</a:t>
            </a:r>
          </a:p>
        </p:txBody>
      </p:sp>
      <p:sp>
        <p:nvSpPr>
          <p:cNvPr id="17" name="Text Placeholder 21"/>
          <p:cNvSpPr>
            <a:spLocks noGrp="1"/>
          </p:cNvSpPr>
          <p:nvPr>
            <p:ph type="body" sz="quarter" idx="12" hasCustomPrompt="1"/>
          </p:nvPr>
        </p:nvSpPr>
        <p:spPr>
          <a:xfrm>
            <a:off x="457200" y="612774"/>
            <a:ext cx="8234363" cy="338328"/>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Subtitle</a:t>
            </a:r>
          </a:p>
        </p:txBody>
      </p:sp>
    </p:spTree>
    <p:extLst>
      <p:ext uri="{BB962C8B-B14F-4D97-AF65-F5344CB8AC3E}">
        <p14:creationId xmlns:p14="http://schemas.microsoft.com/office/powerpoint/2010/main" val="334400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of Contents Layout">
    <p:spTree>
      <p:nvGrpSpPr>
        <p:cNvPr id="1" name=""/>
        <p:cNvGrpSpPr/>
        <p:nvPr/>
      </p:nvGrpSpPr>
      <p:grpSpPr>
        <a:xfrm>
          <a:off x="0" y="0"/>
          <a:ext cx="0" cy="0"/>
          <a:chOff x="0" y="0"/>
          <a:chExt cx="0" cy="0"/>
        </a:xfrm>
      </p:grpSpPr>
      <p:sp>
        <p:nvSpPr>
          <p:cNvPr id="13" name="TextBox 12"/>
          <p:cNvSpPr txBox="1"/>
          <p:nvPr userDrawn="1"/>
        </p:nvSpPr>
        <p:spPr>
          <a:xfrm>
            <a:off x="137160" y="6446520"/>
            <a:ext cx="274320" cy="182880"/>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accent1"/>
                </a:solidFill>
                <a:latin typeface="+mn-lt"/>
              </a:rPr>
              <a:pPr algn="r"/>
              <a:t>‹#›</a:t>
            </a:fld>
            <a:endParaRPr lang="en-US" sz="800" dirty="0">
              <a:solidFill>
                <a:schemeClr val="accent1"/>
              </a:solidFill>
              <a:latin typeface="+mn-lt"/>
            </a:endParaRPr>
          </a:p>
        </p:txBody>
      </p:sp>
      <p:cxnSp>
        <p:nvCxnSpPr>
          <p:cNvPr id="15" name="Straight Connector 14"/>
          <p:cNvCxnSpPr/>
          <p:nvPr userDrawn="1"/>
        </p:nvCxnSpPr>
        <p:spPr>
          <a:xfrm>
            <a:off x="457200" y="939790"/>
            <a:ext cx="8686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457200" y="274638"/>
            <a:ext cx="8229600" cy="338328"/>
          </a:xfrm>
          <a:prstGeom prst="rect">
            <a:avLst/>
          </a:prstGeom>
        </p:spPr>
        <p:txBody>
          <a:bodyPr lIns="0" tIns="0" rIns="0" bIns="0"/>
          <a:lstStyle>
            <a:lvl1pPr algn="l">
              <a:defRPr sz="2000" b="1" baseline="0">
                <a:latin typeface="+mj-lt"/>
              </a:defRPr>
            </a:lvl1pPr>
          </a:lstStyle>
          <a:p>
            <a:r>
              <a:rPr lang="en-US"/>
              <a:t>Click to edit Master title style</a:t>
            </a:r>
            <a:endParaRPr lang="en-US" dirty="0"/>
          </a:p>
        </p:txBody>
      </p:sp>
      <p:sp>
        <p:nvSpPr>
          <p:cNvPr id="22" name="Text Placeholder 19"/>
          <p:cNvSpPr>
            <a:spLocks noGrp="1"/>
          </p:cNvSpPr>
          <p:nvPr>
            <p:ph type="body" sz="quarter" idx="11" hasCustomPrompt="1"/>
          </p:nvPr>
        </p:nvSpPr>
        <p:spPr>
          <a:xfrm>
            <a:off x="5948363" y="6673850"/>
            <a:ext cx="2743200" cy="184150"/>
          </a:xfrm>
          <a:prstGeom prst="rect">
            <a:avLst/>
          </a:prstGeom>
        </p:spPr>
        <p:txBody>
          <a:bodyPr/>
          <a:lstStyle>
            <a:lvl1pPr marL="0" indent="0" algn="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M151743</a:t>
            </a:r>
          </a:p>
        </p:txBody>
      </p:sp>
      <p:sp>
        <p:nvSpPr>
          <p:cNvPr id="23" name="Text Placeholder 21"/>
          <p:cNvSpPr>
            <a:spLocks noGrp="1"/>
          </p:cNvSpPr>
          <p:nvPr>
            <p:ph type="body" sz="quarter" idx="12" hasCustomPrompt="1"/>
          </p:nvPr>
        </p:nvSpPr>
        <p:spPr>
          <a:xfrm>
            <a:off x="457200" y="612774"/>
            <a:ext cx="8234363" cy="338328"/>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Subtitle</a:t>
            </a:r>
          </a:p>
        </p:txBody>
      </p:sp>
    </p:spTree>
    <p:extLst>
      <p:ext uri="{BB962C8B-B14F-4D97-AF65-F5344CB8AC3E}">
        <p14:creationId xmlns:p14="http://schemas.microsoft.com/office/powerpoint/2010/main" val="363411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spc="375"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2 LINE TITLES. HARD RETURN FOR SUBITLE + MAKE SMALLER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330036"/>
            <a:ext cx="8216900" cy="4838416"/>
          </a:xfrm>
          <a:prstGeom prst="rect">
            <a:avLst/>
          </a:prstGeom>
        </p:spPr>
        <p:txBody>
          <a:bodyPr/>
          <a:lstStyle>
            <a:lvl1pPr marL="133350" indent="-133350">
              <a:lnSpc>
                <a:spcPct val="93000"/>
              </a:lnSpc>
              <a:spcBef>
                <a:spcPts val="1800"/>
              </a:spcBef>
              <a:tabLst/>
              <a:defRPr lang="en-US" sz="1400" b="0" kern="1200" dirty="0">
                <a:solidFill>
                  <a:schemeClr val="accent4"/>
                </a:solidFill>
                <a:latin typeface="+mn-lt"/>
                <a:ea typeface="+mn-ea"/>
                <a:cs typeface="+mn-cs"/>
              </a:defRPr>
            </a:lvl1pPr>
            <a:lvl2pPr marL="345281" indent="-170260">
              <a:lnSpc>
                <a:spcPct val="93000"/>
              </a:lnSpc>
              <a:spcBef>
                <a:spcPts val="900"/>
              </a:spcBef>
              <a:tabLst/>
              <a:defRPr lang="en-US" sz="1400" b="0" kern="1200" dirty="0">
                <a:solidFill>
                  <a:schemeClr val="accent4"/>
                </a:solidFill>
                <a:latin typeface="+mn-lt"/>
                <a:ea typeface="+mn-ea"/>
                <a:cs typeface="+mn-cs"/>
              </a:defRPr>
            </a:lvl2pPr>
            <a:lvl3pPr marL="515541" indent="-127397">
              <a:lnSpc>
                <a:spcPct val="93000"/>
              </a:lnSpc>
              <a:spcBef>
                <a:spcPts val="300"/>
              </a:spcBef>
              <a:tabLst/>
              <a:defRPr lang="en-US" sz="1400" b="0" kern="1200" dirty="0">
                <a:solidFill>
                  <a:schemeClr val="accent4"/>
                </a:solidFill>
                <a:latin typeface="+mn-lt"/>
                <a:ea typeface="+mn-ea"/>
                <a:cs typeface="+mn-cs"/>
              </a:defRPr>
            </a:lvl3pPr>
            <a:lvl4pPr marL="742950" indent="-136525">
              <a:lnSpc>
                <a:spcPct val="93000"/>
              </a:lnSpc>
              <a:spcBef>
                <a:spcPts val="300"/>
              </a:spcBef>
              <a:tabLst/>
              <a:defRPr lang="en-US" sz="1200" b="0" kern="1200" dirty="0">
                <a:solidFill>
                  <a:schemeClr val="accent4"/>
                </a:solidFill>
                <a:latin typeface="+mn-lt"/>
                <a:ea typeface="+mn-ea"/>
                <a:cs typeface="+mn-cs"/>
              </a:defRPr>
            </a:lvl4pPr>
            <a:lvl5pPr marL="945356" indent="-169069">
              <a:lnSpc>
                <a:spcPct val="93000"/>
              </a:lnSpc>
              <a:spcBef>
                <a:spcPts val="300"/>
              </a:spcBef>
              <a:tabLst/>
              <a:defRPr lang="en-US" sz="1200" b="0" kern="1200" dirty="0">
                <a:solidFill>
                  <a:schemeClr val="accent4"/>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3917729320"/>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57200" y="4969164"/>
            <a:ext cx="8229600" cy="1582922"/>
          </a:xfrm>
          <a:prstGeom prst="rect">
            <a:avLst/>
          </a:prstGeom>
        </p:spPr>
        <p:txBody>
          <a:bodyPr lIns="0" tIns="0" rIns="0" bIns="0" anchor="b" anchorCtr="0">
            <a:noAutofit/>
          </a:bodyPr>
          <a:lstStyle>
            <a:lvl1pPr marL="0" indent="0" algn="l">
              <a:buNone/>
              <a:defRPr sz="3000" b="0" i="0" spc="375" baseline="0">
                <a:solidFill>
                  <a:schemeClr val="tx1"/>
                </a:solidFill>
                <a:latin typeface="Arial Narrow" panose="020B0604020202020204" pitchFamily="34" charset="0"/>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5676900" y="118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57200" y="4674397"/>
            <a:ext cx="4564372" cy="278970"/>
          </a:xfrm>
          <a:prstGeom prst="rect">
            <a:avLst/>
          </a:prstGeom>
        </p:spPr>
        <p:txBody>
          <a:bodyPr lIns="0" tIns="0" rIns="0" bIns="0" anchor="b" anchorCtr="0"/>
          <a:lstStyle>
            <a:lvl1pPr marL="0" indent="0" algn="l">
              <a:buNone/>
              <a:defRPr lang="en-US" sz="1400" b="0" kern="1200" dirty="0">
                <a:solidFill>
                  <a:schemeClr val="accent4"/>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5676900" y="14343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7" name="Freeform 6">
            <a:extLst>
              <a:ext uri="{FF2B5EF4-FFF2-40B4-BE49-F238E27FC236}">
                <a16:creationId xmlns:a16="http://schemas.microsoft.com/office/drawing/2014/main" id="{FE322F10-8B5D-0F4B-B17E-F153C5DE7E31}"/>
              </a:ext>
            </a:extLst>
          </p:cNvPr>
          <p:cNvSpPr/>
          <p:nvPr userDrawn="1"/>
        </p:nvSpPr>
        <p:spPr>
          <a:xfrm>
            <a:off x="457200" y="655851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C2E2143-B274-1B48-A4BB-CD73EC84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072" y="352300"/>
            <a:ext cx="1379777" cy="615210"/>
          </a:xfrm>
          <a:prstGeom prst="rect">
            <a:avLst/>
          </a:prstGeom>
        </p:spPr>
      </p:pic>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5676900" y="7389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5676900" y="4856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29"/>
          <p:cNvSpPr>
            <a:spLocks noGrp="1"/>
          </p:cNvSpPr>
          <p:nvPr>
            <p:ph type="body" sz="quarter" idx="17" hasCustomPrompt="1"/>
          </p:nvPr>
        </p:nvSpPr>
        <p:spPr>
          <a:xfrm>
            <a:off x="5676900" y="25527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12" name="Text Placeholder 12">
            <a:extLst>
              <a:ext uri="{FF2B5EF4-FFF2-40B4-BE49-F238E27FC236}">
                <a16:creationId xmlns:a16="http://schemas.microsoft.com/office/drawing/2014/main" id="{12ECAAEB-23AF-1A43-9E6A-CBC6EA3A9453}"/>
              </a:ext>
            </a:extLst>
          </p:cNvPr>
          <p:cNvSpPr>
            <a:spLocks noGrp="1"/>
          </p:cNvSpPr>
          <p:nvPr>
            <p:ph type="body" sz="quarter" idx="18" hasCustomPrompt="1"/>
          </p:nvPr>
        </p:nvSpPr>
        <p:spPr>
          <a:xfrm>
            <a:off x="5676900" y="28059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5" name="Text Placeholder 9">
            <a:extLst>
              <a:ext uri="{FF2B5EF4-FFF2-40B4-BE49-F238E27FC236}">
                <a16:creationId xmlns:a16="http://schemas.microsoft.com/office/drawing/2014/main" id="{FADF3414-36CB-6343-BC88-D35AF2B6DF79}"/>
              </a:ext>
            </a:extLst>
          </p:cNvPr>
          <p:cNvSpPr>
            <a:spLocks noGrp="1"/>
          </p:cNvSpPr>
          <p:nvPr>
            <p:ph type="body" sz="quarter" idx="19" hasCustomPrompt="1"/>
          </p:nvPr>
        </p:nvSpPr>
        <p:spPr>
          <a:xfrm>
            <a:off x="5676900" y="21105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6" name="Content Placeholder 13">
            <a:extLst>
              <a:ext uri="{FF2B5EF4-FFF2-40B4-BE49-F238E27FC236}">
                <a16:creationId xmlns:a16="http://schemas.microsoft.com/office/drawing/2014/main" id="{395CF2EB-2614-8345-B581-13C6FC49CE08}"/>
              </a:ext>
            </a:extLst>
          </p:cNvPr>
          <p:cNvSpPr>
            <a:spLocks noGrp="1"/>
          </p:cNvSpPr>
          <p:nvPr>
            <p:ph sz="quarter" idx="20" hasCustomPrompt="1"/>
          </p:nvPr>
        </p:nvSpPr>
        <p:spPr>
          <a:xfrm>
            <a:off x="5676900" y="18572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7" name="Text Placeholder 29"/>
          <p:cNvSpPr>
            <a:spLocks noGrp="1"/>
          </p:cNvSpPr>
          <p:nvPr>
            <p:ph type="body" sz="quarter" idx="21" hasCustomPrompt="1"/>
          </p:nvPr>
        </p:nvSpPr>
        <p:spPr>
          <a:xfrm>
            <a:off x="5676900" y="39243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18" name="Text Placeholder 12">
            <a:extLst>
              <a:ext uri="{FF2B5EF4-FFF2-40B4-BE49-F238E27FC236}">
                <a16:creationId xmlns:a16="http://schemas.microsoft.com/office/drawing/2014/main" id="{12ECAAEB-23AF-1A43-9E6A-CBC6EA3A9453}"/>
              </a:ext>
            </a:extLst>
          </p:cNvPr>
          <p:cNvSpPr>
            <a:spLocks noGrp="1"/>
          </p:cNvSpPr>
          <p:nvPr>
            <p:ph type="body" sz="quarter" idx="22" hasCustomPrompt="1"/>
          </p:nvPr>
        </p:nvSpPr>
        <p:spPr>
          <a:xfrm>
            <a:off x="5676900" y="41775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9" name="Text Placeholder 9">
            <a:extLst>
              <a:ext uri="{FF2B5EF4-FFF2-40B4-BE49-F238E27FC236}">
                <a16:creationId xmlns:a16="http://schemas.microsoft.com/office/drawing/2014/main" id="{FADF3414-36CB-6343-BC88-D35AF2B6DF79}"/>
              </a:ext>
            </a:extLst>
          </p:cNvPr>
          <p:cNvSpPr>
            <a:spLocks noGrp="1"/>
          </p:cNvSpPr>
          <p:nvPr>
            <p:ph type="body" sz="quarter" idx="23" hasCustomPrompt="1"/>
          </p:nvPr>
        </p:nvSpPr>
        <p:spPr>
          <a:xfrm>
            <a:off x="5676900" y="34821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0" name="Content Placeholder 13">
            <a:extLst>
              <a:ext uri="{FF2B5EF4-FFF2-40B4-BE49-F238E27FC236}">
                <a16:creationId xmlns:a16="http://schemas.microsoft.com/office/drawing/2014/main" id="{395CF2EB-2614-8345-B581-13C6FC49CE08}"/>
              </a:ext>
            </a:extLst>
          </p:cNvPr>
          <p:cNvSpPr>
            <a:spLocks noGrp="1"/>
          </p:cNvSpPr>
          <p:nvPr>
            <p:ph sz="quarter" idx="24" hasCustomPrompt="1"/>
          </p:nvPr>
        </p:nvSpPr>
        <p:spPr>
          <a:xfrm>
            <a:off x="5676900" y="32288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Tree>
    <p:extLst>
      <p:ext uri="{BB962C8B-B14F-4D97-AF65-F5344CB8AC3E}">
        <p14:creationId xmlns:p14="http://schemas.microsoft.com/office/powerpoint/2010/main" val="3189454456"/>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_Dark Background">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57200" y="4969164"/>
            <a:ext cx="8229600" cy="1582922"/>
          </a:xfrm>
          <a:prstGeom prst="rect">
            <a:avLst/>
          </a:prstGeom>
        </p:spPr>
        <p:txBody>
          <a:bodyPr lIns="0" tIns="0" rIns="0" bIns="0" anchor="b" anchorCtr="0">
            <a:noAutofit/>
          </a:bodyPr>
          <a:lstStyle>
            <a:lvl1pPr marL="0" indent="0" algn="l">
              <a:buNone/>
              <a:defRPr sz="3000" b="0" i="0" spc="375" baseline="0">
                <a:solidFill>
                  <a:schemeClr val="bg1"/>
                </a:solidFill>
                <a:latin typeface="Arial Narrow" panose="020B0604020202020204" pitchFamily="34" charset="0"/>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57200" y="4674397"/>
            <a:ext cx="4564372" cy="278970"/>
          </a:xfrm>
          <a:prstGeom prst="rect">
            <a:avLst/>
          </a:prstGeom>
        </p:spPr>
        <p:txBody>
          <a:bodyPr lIns="0" tIns="0" rIns="0" bIns="0" anchor="b" anchorCtr="0"/>
          <a:lstStyle>
            <a:lvl1pPr marL="0" indent="0" algn="l">
              <a:buNone/>
              <a:defRPr lang="en-US" sz="1400" b="0" kern="1200" dirty="0">
                <a:solidFill>
                  <a:schemeClr val="bg1"/>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7" name="Freeform 6">
            <a:extLst>
              <a:ext uri="{FF2B5EF4-FFF2-40B4-BE49-F238E27FC236}">
                <a16:creationId xmlns:a16="http://schemas.microsoft.com/office/drawing/2014/main" id="{FE322F10-8B5D-0F4B-B17E-F153C5DE7E31}"/>
              </a:ext>
            </a:extLst>
          </p:cNvPr>
          <p:cNvSpPr/>
          <p:nvPr userDrawn="1"/>
        </p:nvSpPr>
        <p:spPr>
          <a:xfrm>
            <a:off x="457200" y="655851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bg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C2E2143-B274-1B48-A4BB-CD73EC84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072" y="353288"/>
            <a:ext cx="1379777" cy="613234"/>
          </a:xfrm>
          <a:prstGeom prst="rect">
            <a:avLst/>
          </a:prstGeom>
        </p:spPr>
      </p:pic>
      <p:sp>
        <p:nvSpPr>
          <p:cNvPr id="11" name="Text Placeholder 29"/>
          <p:cNvSpPr>
            <a:spLocks noGrp="1"/>
          </p:cNvSpPr>
          <p:nvPr>
            <p:ph type="body" sz="quarter" idx="12" hasCustomPrompt="1"/>
          </p:nvPr>
        </p:nvSpPr>
        <p:spPr>
          <a:xfrm>
            <a:off x="5676900" y="118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12"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5676900" y="14343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5"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5676900" y="7389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6"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5676900" y="4856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7" name="Text Placeholder 29"/>
          <p:cNvSpPr>
            <a:spLocks noGrp="1"/>
          </p:cNvSpPr>
          <p:nvPr>
            <p:ph type="body" sz="quarter" idx="17" hasCustomPrompt="1"/>
          </p:nvPr>
        </p:nvSpPr>
        <p:spPr>
          <a:xfrm>
            <a:off x="5676900" y="25527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18" name="Text Placeholder 12">
            <a:extLst>
              <a:ext uri="{FF2B5EF4-FFF2-40B4-BE49-F238E27FC236}">
                <a16:creationId xmlns:a16="http://schemas.microsoft.com/office/drawing/2014/main" id="{12ECAAEB-23AF-1A43-9E6A-CBC6EA3A9453}"/>
              </a:ext>
            </a:extLst>
          </p:cNvPr>
          <p:cNvSpPr>
            <a:spLocks noGrp="1"/>
          </p:cNvSpPr>
          <p:nvPr>
            <p:ph type="body" sz="quarter" idx="18" hasCustomPrompt="1"/>
          </p:nvPr>
        </p:nvSpPr>
        <p:spPr>
          <a:xfrm>
            <a:off x="5676900" y="28059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19" name="Text Placeholder 9">
            <a:extLst>
              <a:ext uri="{FF2B5EF4-FFF2-40B4-BE49-F238E27FC236}">
                <a16:creationId xmlns:a16="http://schemas.microsoft.com/office/drawing/2014/main" id="{FADF3414-36CB-6343-BC88-D35AF2B6DF79}"/>
              </a:ext>
            </a:extLst>
          </p:cNvPr>
          <p:cNvSpPr>
            <a:spLocks noGrp="1"/>
          </p:cNvSpPr>
          <p:nvPr>
            <p:ph type="body" sz="quarter" idx="19" hasCustomPrompt="1"/>
          </p:nvPr>
        </p:nvSpPr>
        <p:spPr>
          <a:xfrm>
            <a:off x="5676900" y="21105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0" name="Content Placeholder 13">
            <a:extLst>
              <a:ext uri="{FF2B5EF4-FFF2-40B4-BE49-F238E27FC236}">
                <a16:creationId xmlns:a16="http://schemas.microsoft.com/office/drawing/2014/main" id="{395CF2EB-2614-8345-B581-13C6FC49CE08}"/>
              </a:ext>
            </a:extLst>
          </p:cNvPr>
          <p:cNvSpPr>
            <a:spLocks noGrp="1"/>
          </p:cNvSpPr>
          <p:nvPr>
            <p:ph sz="quarter" idx="20" hasCustomPrompt="1"/>
          </p:nvPr>
        </p:nvSpPr>
        <p:spPr>
          <a:xfrm>
            <a:off x="5676900" y="18572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21" name="Text Placeholder 29"/>
          <p:cNvSpPr>
            <a:spLocks noGrp="1"/>
          </p:cNvSpPr>
          <p:nvPr>
            <p:ph type="body" sz="quarter" idx="21" hasCustomPrompt="1"/>
          </p:nvPr>
        </p:nvSpPr>
        <p:spPr>
          <a:xfrm>
            <a:off x="5676900" y="39243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accent4"/>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22" name="Text Placeholder 12">
            <a:extLst>
              <a:ext uri="{FF2B5EF4-FFF2-40B4-BE49-F238E27FC236}">
                <a16:creationId xmlns:a16="http://schemas.microsoft.com/office/drawing/2014/main" id="{12ECAAEB-23AF-1A43-9E6A-CBC6EA3A9453}"/>
              </a:ext>
            </a:extLst>
          </p:cNvPr>
          <p:cNvSpPr>
            <a:spLocks noGrp="1"/>
          </p:cNvSpPr>
          <p:nvPr>
            <p:ph type="body" sz="quarter" idx="22" hasCustomPrompt="1"/>
          </p:nvPr>
        </p:nvSpPr>
        <p:spPr>
          <a:xfrm>
            <a:off x="5676900" y="4177577"/>
            <a:ext cx="3086100" cy="228600"/>
          </a:xfrm>
          <a:prstGeom prst="rect">
            <a:avLst/>
          </a:prstGeom>
        </p:spPr>
        <p:txBody>
          <a:bodyPr lIns="0" tIns="0" rIns="0" bIns="0" anchor="t" anchorCtr="0">
            <a:noAutofit/>
          </a:bodyPr>
          <a:lstStyle>
            <a:lvl1pPr marL="0" indent="0" algn="l">
              <a:buNone/>
              <a:defRPr lang="en-US" sz="1050" b="0" i="1" kern="1200" dirty="0">
                <a:solidFill>
                  <a:schemeClr val="accent4"/>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23" name="Text Placeholder 9">
            <a:extLst>
              <a:ext uri="{FF2B5EF4-FFF2-40B4-BE49-F238E27FC236}">
                <a16:creationId xmlns:a16="http://schemas.microsoft.com/office/drawing/2014/main" id="{FADF3414-36CB-6343-BC88-D35AF2B6DF79}"/>
              </a:ext>
            </a:extLst>
          </p:cNvPr>
          <p:cNvSpPr>
            <a:spLocks noGrp="1"/>
          </p:cNvSpPr>
          <p:nvPr>
            <p:ph type="body" sz="quarter" idx="23" hasCustomPrompt="1"/>
          </p:nvPr>
        </p:nvSpPr>
        <p:spPr>
          <a:xfrm>
            <a:off x="5676900" y="3482110"/>
            <a:ext cx="3086100" cy="228600"/>
          </a:xfrm>
          <a:prstGeom prst="rect">
            <a:avLst/>
          </a:prstGeom>
        </p:spPr>
        <p:txBody>
          <a:bodyPr lIns="0" tIns="0" rIns="0" bIns="0" anchor="t" anchorCtr="0"/>
          <a:lstStyle>
            <a:lvl1pPr marL="0" indent="0">
              <a:buNone/>
              <a:defRPr lang="en-US" sz="1050" b="0" i="1" kern="1200" dirty="0">
                <a:solidFill>
                  <a:schemeClr val="accent4"/>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4" name="Content Placeholder 13">
            <a:extLst>
              <a:ext uri="{FF2B5EF4-FFF2-40B4-BE49-F238E27FC236}">
                <a16:creationId xmlns:a16="http://schemas.microsoft.com/office/drawing/2014/main" id="{395CF2EB-2614-8345-B581-13C6FC49CE08}"/>
              </a:ext>
            </a:extLst>
          </p:cNvPr>
          <p:cNvSpPr>
            <a:spLocks noGrp="1"/>
          </p:cNvSpPr>
          <p:nvPr>
            <p:ph sz="quarter" idx="24" hasCustomPrompt="1"/>
          </p:nvPr>
        </p:nvSpPr>
        <p:spPr>
          <a:xfrm>
            <a:off x="5676900" y="3228833"/>
            <a:ext cx="3086100" cy="228600"/>
          </a:xfrm>
          <a:prstGeom prst="rect">
            <a:avLst/>
          </a:prstGeom>
        </p:spPr>
        <p:txBody>
          <a:bodyPr lIns="0" tIns="0" rIns="0" bIns="0" anchor="b" anchorCtr="0"/>
          <a:lstStyle>
            <a:lvl1pPr marL="0" indent="0">
              <a:buNone/>
              <a:defRPr lang="en-US" sz="1050" b="0" kern="1200" dirty="0">
                <a:solidFill>
                  <a:schemeClr val="accent4"/>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Tree>
    <p:extLst>
      <p:ext uri="{BB962C8B-B14F-4D97-AF65-F5344CB8AC3E}">
        <p14:creationId xmlns:p14="http://schemas.microsoft.com/office/powerpoint/2010/main" val="1417091360"/>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700" b="0" i="0" spc="375" baseline="0">
                <a:solidFill>
                  <a:schemeClr val="accent4"/>
                </a:solidFill>
                <a:latin typeface="Arial Narrow" panose="020B0604020202020204" pitchFamily="34" charset="0"/>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500" b="0" i="0" spc="338" baseline="0">
                <a:solidFill>
                  <a:schemeClr val="tx1">
                    <a:alpha val="75000"/>
                  </a:schemeClr>
                </a:solidFill>
                <a:latin typeface="Arial Narrow" panose="020B0604020202020204" pitchFamily="34" charset="0"/>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sp>
        <p:nvSpPr>
          <p:cNvPr id="6" name="TextBox 5">
            <a:extLst>
              <a:ext uri="{FF2B5EF4-FFF2-40B4-BE49-F238E27FC236}">
                <a16:creationId xmlns:a16="http://schemas.microsoft.com/office/drawing/2014/main" id="{33A63D94-C3DC-6F41-BD38-124CADE067E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1855875585"/>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68893" y="2335213"/>
            <a:ext cx="8229600" cy="1103312"/>
          </a:xfrm>
          <a:prstGeom prst="rect">
            <a:avLst/>
          </a:prstGeom>
        </p:spPr>
        <p:txBody>
          <a:bodyPr lIns="0" tIns="0" rIns="0" bIns="0" anchor="b" anchorCtr="0">
            <a:noAutofit/>
          </a:bodyPr>
          <a:lstStyle>
            <a:lvl1pPr marL="0" indent="0" algn="l">
              <a:buNone/>
              <a:defRPr sz="3000" b="0" i="0" cap="all" spc="300" baseline="0">
                <a:solidFill>
                  <a:schemeClr val="bg1"/>
                </a:solidFill>
                <a:latin typeface="Arial Narrow" panose="020B0604020202020204" pitchFamily="34" charset="0"/>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dirty="0"/>
              <a:t>CLICK TO EDIT TITLE</a:t>
            </a:r>
          </a:p>
        </p:txBody>
      </p:sp>
      <p:sp>
        <p:nvSpPr>
          <p:cNvPr id="30" name="Text Placeholder 29"/>
          <p:cNvSpPr>
            <a:spLocks noGrp="1"/>
          </p:cNvSpPr>
          <p:nvPr>
            <p:ph type="body" sz="quarter" idx="12" hasCustomPrompt="1"/>
          </p:nvPr>
        </p:nvSpPr>
        <p:spPr>
          <a:xfrm>
            <a:off x="468893"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bg1"/>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468893" y="2056243"/>
            <a:ext cx="4564372" cy="278970"/>
          </a:xfrm>
          <a:prstGeom prst="rect">
            <a:avLst/>
          </a:prstGeom>
        </p:spPr>
        <p:txBody>
          <a:bodyPr lIns="0" tIns="0" rIns="0" bIns="0" anchor="b" anchorCtr="0"/>
          <a:lstStyle>
            <a:lvl1pPr marL="0" indent="0" algn="l">
              <a:buNone/>
              <a:defRPr lang="en-US" sz="1400" b="0" kern="1200" dirty="0">
                <a:solidFill>
                  <a:schemeClr val="bg1"/>
                </a:solidFill>
                <a:latin typeface="+mn-lt"/>
                <a:ea typeface="+mn-ea"/>
                <a:cs typeface="+mn-cs"/>
              </a:defRPr>
            </a:lvl1pPr>
            <a:lvl2pPr marL="342900" indent="0">
              <a:buNone/>
              <a:defRPr sz="788" b="0" i="0" spc="150" baseline="0">
                <a:latin typeface="Arial Narrow" panose="020B0604020202020204" pitchFamily="34" charset="0"/>
                <a:cs typeface="Arial Narrow" panose="020B0604020202020204" pitchFamily="34" charset="0"/>
              </a:defRPr>
            </a:lvl2pPr>
            <a:lvl3pPr marL="685800" indent="0">
              <a:buNone/>
              <a:defRPr sz="788" b="0" i="0" spc="150" baseline="0">
                <a:latin typeface="Arial Narrow" panose="020B0604020202020204" pitchFamily="34" charset="0"/>
                <a:cs typeface="Arial Narrow" panose="020B0604020202020204" pitchFamily="34" charset="0"/>
              </a:defRPr>
            </a:lvl3pPr>
            <a:lvl4pPr marL="1028700" indent="0">
              <a:buNone/>
              <a:defRPr sz="788" b="0" i="0" spc="150" baseline="0">
                <a:latin typeface="Arial Narrow" panose="020B0604020202020204" pitchFamily="34" charset="0"/>
                <a:cs typeface="Arial Narrow" panose="020B0604020202020204" pitchFamily="34" charset="0"/>
              </a:defRPr>
            </a:lvl4pPr>
            <a:lvl5pPr marL="1371600" indent="0">
              <a:buNone/>
              <a:defRPr sz="788" b="0" i="0" spc="150" baseline="0">
                <a:latin typeface="Arial Narrow" panose="020B0604020202020204" pitchFamily="34" charset="0"/>
                <a:cs typeface="Arial Narrow" panose="020B0604020202020204" pitchFamily="34" charset="0"/>
              </a:defRPr>
            </a:lvl5pPr>
          </a:lstStyle>
          <a:p>
            <a:pPr lvl="0"/>
            <a:r>
              <a:rPr lang="en-US" dirty="0"/>
              <a:t>Date mm/</a:t>
            </a:r>
            <a:r>
              <a:rPr lang="en-US" dirty="0" err="1"/>
              <a:t>dd</a:t>
            </a:r>
            <a:r>
              <a:rPr lang="en-US" dirty="0"/>
              <a:t>/</a:t>
            </a:r>
            <a:r>
              <a:rPr lang="en-US" dirty="0" err="1"/>
              <a:t>yy</a:t>
            </a:r>
            <a:endParaRPr lang="en-US" dirty="0"/>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468893" y="3974377"/>
            <a:ext cx="3086100" cy="228600"/>
          </a:xfrm>
          <a:prstGeom prst="rect">
            <a:avLst/>
          </a:prstGeom>
        </p:spPr>
        <p:txBody>
          <a:bodyPr lIns="0" tIns="0" rIns="0" bIns="0" anchor="t" anchorCtr="0">
            <a:noAutofit/>
          </a:bodyPr>
          <a:lstStyle>
            <a:lvl1pPr marL="0" indent="0" algn="l">
              <a:buNone/>
              <a:defRPr lang="en-US" sz="1050" b="0" i="1" kern="1200" dirty="0">
                <a:solidFill>
                  <a:schemeClr val="bg1"/>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7" name="Freeform 6">
            <a:extLst>
              <a:ext uri="{FF2B5EF4-FFF2-40B4-BE49-F238E27FC236}">
                <a16:creationId xmlns:a16="http://schemas.microsoft.com/office/drawing/2014/main" id="{FE322F10-8B5D-0F4B-B17E-F153C5DE7E31}"/>
              </a:ext>
            </a:extLst>
          </p:cNvPr>
          <p:cNvSpPr/>
          <p:nvPr userDrawn="1"/>
        </p:nvSpPr>
        <p:spPr>
          <a:xfrm>
            <a:off x="294640" y="6463738"/>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accent1">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468893" y="4548287"/>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468893" y="4295010"/>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468893" y="5114755"/>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468893" y="4861478"/>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pic>
        <p:nvPicPr>
          <p:cNvPr id="15" name="Picture 14">
            <a:extLst>
              <a:ext uri="{FF2B5EF4-FFF2-40B4-BE49-F238E27FC236}">
                <a16:creationId xmlns:a16="http://schemas.microsoft.com/office/drawing/2014/main" id="{4C2E2143-B274-1B48-A4BB-CD73EC84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133" y="358648"/>
            <a:ext cx="1355656" cy="602513"/>
          </a:xfrm>
          <a:prstGeom prst="rect">
            <a:avLst/>
          </a:prstGeom>
        </p:spPr>
      </p:pic>
      <p:sp>
        <p:nvSpPr>
          <p:cNvPr id="16" name="Freeform 15">
            <a:extLst>
              <a:ext uri="{FF2B5EF4-FFF2-40B4-BE49-F238E27FC236}">
                <a16:creationId xmlns:a16="http://schemas.microsoft.com/office/drawing/2014/main" id="{FE322F10-8B5D-0F4B-B17E-F153C5DE7E31}"/>
              </a:ext>
            </a:extLst>
          </p:cNvPr>
          <p:cNvSpPr/>
          <p:nvPr userDrawn="1"/>
        </p:nvSpPr>
        <p:spPr>
          <a:xfrm>
            <a:off x="477246" y="3438525"/>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rgbClr val="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Calibri"/>
              <a:ea typeface="+mn-ea"/>
              <a:cs typeface="+mn-cs"/>
            </a:endParaRPr>
          </a:p>
        </p:txBody>
      </p:sp>
      <p:sp>
        <p:nvSpPr>
          <p:cNvPr id="23" name="Text Placeholder 29"/>
          <p:cNvSpPr>
            <a:spLocks noGrp="1"/>
          </p:cNvSpPr>
          <p:nvPr>
            <p:ph type="body" sz="quarter" idx="19" hasCustomPrompt="1"/>
          </p:nvPr>
        </p:nvSpPr>
        <p:spPr>
          <a:xfrm>
            <a:off x="4085461" y="3721100"/>
            <a:ext cx="3086100" cy="228600"/>
          </a:xfrm>
          <a:prstGeom prst="rect">
            <a:avLst/>
          </a:prstGeom>
        </p:spPr>
        <p:txBody>
          <a:bodyPr lIns="0" tIns="0" rIns="0" bIns="0" anchor="b" anchorCtr="0">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lang="en-US" sz="1050" b="0" kern="1200" noProof="0" dirty="0">
                <a:solidFill>
                  <a:schemeClr val="bg1"/>
                </a:solidFill>
                <a:latin typeface="+mn-lt"/>
                <a:ea typeface="+mn-ea"/>
                <a:cs typeface="+mn-cs"/>
              </a:defRPr>
            </a:lvl1pPr>
            <a:lvl2pPr marL="342900" indent="0">
              <a:buNone/>
              <a:defRPr sz="975">
                <a:solidFill>
                  <a:schemeClr val="bg1"/>
                </a:solidFill>
                <a:latin typeface="+mn-lt"/>
              </a:defRPr>
            </a:lvl2pPr>
            <a:lvl3pPr marL="685800" indent="0">
              <a:buNone/>
              <a:defRPr sz="975">
                <a:solidFill>
                  <a:schemeClr val="bg1"/>
                </a:solidFill>
                <a:latin typeface="+mn-lt"/>
              </a:defRPr>
            </a:lvl3pPr>
            <a:lvl4pPr marL="1028700" indent="0">
              <a:buNone/>
              <a:defRPr sz="975">
                <a:solidFill>
                  <a:schemeClr val="bg1"/>
                </a:solidFill>
                <a:latin typeface="+mn-lt"/>
              </a:defRPr>
            </a:lvl4pPr>
            <a:lvl5pPr marL="1371600" indent="0">
              <a:buNone/>
              <a:defRPr sz="975">
                <a:solidFill>
                  <a:schemeClr val="bg1"/>
                </a:solidFill>
                <a:latin typeface="+mn-lt"/>
              </a:defRPr>
            </a:lvl5pPr>
          </a:lstStyle>
          <a:p>
            <a:pPr lvl="0"/>
            <a:r>
              <a:rPr lang="en-US" noProof="0" dirty="0"/>
              <a:t>Click to edit speaker name</a:t>
            </a:r>
          </a:p>
        </p:txBody>
      </p:sp>
      <p:sp>
        <p:nvSpPr>
          <p:cNvPr id="24" name="Text Placeholder 12">
            <a:extLst>
              <a:ext uri="{FF2B5EF4-FFF2-40B4-BE49-F238E27FC236}">
                <a16:creationId xmlns:a16="http://schemas.microsoft.com/office/drawing/2014/main" id="{12ECAAEB-23AF-1A43-9E6A-CBC6EA3A9453}"/>
              </a:ext>
            </a:extLst>
          </p:cNvPr>
          <p:cNvSpPr>
            <a:spLocks noGrp="1"/>
          </p:cNvSpPr>
          <p:nvPr>
            <p:ph type="body" sz="quarter" idx="20" hasCustomPrompt="1"/>
          </p:nvPr>
        </p:nvSpPr>
        <p:spPr>
          <a:xfrm>
            <a:off x="4085461" y="3974377"/>
            <a:ext cx="3086100" cy="228600"/>
          </a:xfrm>
          <a:prstGeom prst="rect">
            <a:avLst/>
          </a:prstGeom>
        </p:spPr>
        <p:txBody>
          <a:bodyPr lIns="0" tIns="0" rIns="0" bIns="0" anchor="t" anchorCtr="0">
            <a:noAutofit/>
          </a:bodyPr>
          <a:lstStyle>
            <a:lvl1pPr marL="0" indent="0" algn="l">
              <a:buNone/>
              <a:defRPr lang="en-US" sz="1050" b="0" i="1" kern="1200" dirty="0">
                <a:solidFill>
                  <a:schemeClr val="bg1"/>
                </a:solidFill>
                <a:latin typeface="+mn-lt"/>
                <a:ea typeface="+mn-ea"/>
                <a:cs typeface="+mn-cs"/>
              </a:defRPr>
            </a:lvl1pPr>
            <a:lvl2pPr marL="342900" indent="0" algn="ctr">
              <a:buNone/>
              <a:defRPr sz="975">
                <a:latin typeface="Times" pitchFamily="2" charset="0"/>
              </a:defRPr>
            </a:lvl2pPr>
            <a:lvl3pPr marL="685800" indent="0" algn="ctr">
              <a:buNone/>
              <a:defRPr sz="975">
                <a:latin typeface="Times" pitchFamily="2" charset="0"/>
              </a:defRPr>
            </a:lvl3pPr>
            <a:lvl4pPr marL="1028700" indent="0" algn="ctr">
              <a:buNone/>
              <a:defRPr sz="975">
                <a:latin typeface="Times" pitchFamily="2" charset="0"/>
              </a:defRPr>
            </a:lvl4pPr>
            <a:lvl5pPr marL="1371600" indent="0" algn="ctr">
              <a:buNone/>
              <a:defRPr sz="975">
                <a:latin typeface="Times" pitchFamily="2" charset="0"/>
              </a:defRPr>
            </a:lvl5pPr>
          </a:lstStyle>
          <a:p>
            <a:pPr lvl="0"/>
            <a:r>
              <a:rPr lang="en-US" dirty="0"/>
              <a:t>Click to edit presenter title</a:t>
            </a:r>
          </a:p>
        </p:txBody>
      </p:sp>
      <p:sp>
        <p:nvSpPr>
          <p:cNvPr id="25" name="Text Placeholder 9">
            <a:extLst>
              <a:ext uri="{FF2B5EF4-FFF2-40B4-BE49-F238E27FC236}">
                <a16:creationId xmlns:a16="http://schemas.microsoft.com/office/drawing/2014/main" id="{FADF3414-36CB-6343-BC88-D35AF2B6DF79}"/>
              </a:ext>
            </a:extLst>
          </p:cNvPr>
          <p:cNvSpPr>
            <a:spLocks noGrp="1"/>
          </p:cNvSpPr>
          <p:nvPr>
            <p:ph type="body" sz="quarter" idx="21" hasCustomPrompt="1"/>
          </p:nvPr>
        </p:nvSpPr>
        <p:spPr>
          <a:xfrm>
            <a:off x="4085461" y="4548287"/>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6" name="Content Placeholder 13">
            <a:extLst>
              <a:ext uri="{FF2B5EF4-FFF2-40B4-BE49-F238E27FC236}">
                <a16:creationId xmlns:a16="http://schemas.microsoft.com/office/drawing/2014/main" id="{395CF2EB-2614-8345-B581-13C6FC49CE08}"/>
              </a:ext>
            </a:extLst>
          </p:cNvPr>
          <p:cNvSpPr>
            <a:spLocks noGrp="1"/>
          </p:cNvSpPr>
          <p:nvPr>
            <p:ph sz="quarter" idx="22" hasCustomPrompt="1"/>
          </p:nvPr>
        </p:nvSpPr>
        <p:spPr>
          <a:xfrm>
            <a:off x="4085461" y="4295010"/>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
        <p:nvSpPr>
          <p:cNvPr id="27" name="Text Placeholder 9">
            <a:extLst>
              <a:ext uri="{FF2B5EF4-FFF2-40B4-BE49-F238E27FC236}">
                <a16:creationId xmlns:a16="http://schemas.microsoft.com/office/drawing/2014/main" id="{FADF3414-36CB-6343-BC88-D35AF2B6DF79}"/>
              </a:ext>
            </a:extLst>
          </p:cNvPr>
          <p:cNvSpPr>
            <a:spLocks noGrp="1"/>
          </p:cNvSpPr>
          <p:nvPr>
            <p:ph type="body" sz="quarter" idx="23" hasCustomPrompt="1"/>
          </p:nvPr>
        </p:nvSpPr>
        <p:spPr>
          <a:xfrm>
            <a:off x="4085461" y="5114755"/>
            <a:ext cx="3086100" cy="228600"/>
          </a:xfrm>
          <a:prstGeom prst="rect">
            <a:avLst/>
          </a:prstGeom>
        </p:spPr>
        <p:txBody>
          <a:bodyPr lIns="0" tIns="0" rIns="0" bIns="0" anchor="t" anchorCtr="0"/>
          <a:lstStyle>
            <a:lvl1pPr marL="0" indent="0">
              <a:buNone/>
              <a:defRPr lang="en-US" sz="1050" b="0" i="1" kern="1200" dirty="0">
                <a:solidFill>
                  <a:schemeClr val="bg1"/>
                </a:solidFill>
                <a:latin typeface="+mn-lt"/>
                <a:ea typeface="+mn-ea"/>
                <a:cs typeface="+mn-cs"/>
              </a:defRPr>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Click to edit presenter title</a:t>
            </a:r>
          </a:p>
        </p:txBody>
      </p:sp>
      <p:sp>
        <p:nvSpPr>
          <p:cNvPr id="28" name="Content Placeholder 13">
            <a:extLst>
              <a:ext uri="{FF2B5EF4-FFF2-40B4-BE49-F238E27FC236}">
                <a16:creationId xmlns:a16="http://schemas.microsoft.com/office/drawing/2014/main" id="{395CF2EB-2614-8345-B581-13C6FC49CE08}"/>
              </a:ext>
            </a:extLst>
          </p:cNvPr>
          <p:cNvSpPr>
            <a:spLocks noGrp="1"/>
          </p:cNvSpPr>
          <p:nvPr>
            <p:ph sz="quarter" idx="24" hasCustomPrompt="1"/>
          </p:nvPr>
        </p:nvSpPr>
        <p:spPr>
          <a:xfrm>
            <a:off x="4085461" y="4861478"/>
            <a:ext cx="3086100" cy="228600"/>
          </a:xfrm>
          <a:prstGeom prst="rect">
            <a:avLst/>
          </a:prstGeom>
        </p:spPr>
        <p:txBody>
          <a:bodyPr lIns="0" tIns="0" rIns="0" bIns="0" anchor="b" anchorCtr="0"/>
          <a:lstStyle>
            <a:lvl1pPr marL="0" indent="0">
              <a:buNone/>
              <a:defRPr lang="en-US" sz="1050" b="0" kern="1200" dirty="0">
                <a:solidFill>
                  <a:schemeClr val="bg1"/>
                </a:solidFill>
                <a:latin typeface="+mn-lt"/>
                <a:ea typeface="+mn-ea"/>
                <a:cs typeface="+mn-cs"/>
              </a:defRPr>
            </a:lvl1pPr>
            <a:lvl2pPr marL="342900" indent="0">
              <a:buNone/>
              <a:defRPr sz="900" b="1"/>
            </a:lvl2pPr>
            <a:lvl3pPr marL="685800" indent="0">
              <a:buNone/>
              <a:defRPr sz="900" b="1"/>
            </a:lvl3pPr>
            <a:lvl4pPr marL="1028700" indent="0">
              <a:buNone/>
              <a:defRPr sz="900" b="1"/>
            </a:lvl4pPr>
            <a:lvl5pPr marL="1371600" indent="0">
              <a:buNone/>
              <a:defRPr sz="900" b="1"/>
            </a:lvl5pPr>
          </a:lstStyle>
          <a:p>
            <a:pPr lvl="0"/>
            <a:r>
              <a:rPr lang="en-US" dirty="0"/>
              <a:t>Click to edit speaker name</a:t>
            </a:r>
          </a:p>
        </p:txBody>
      </p:sp>
    </p:spTree>
    <p:extLst>
      <p:ext uri="{BB962C8B-B14F-4D97-AF65-F5344CB8AC3E}">
        <p14:creationId xmlns:p14="http://schemas.microsoft.com/office/powerpoint/2010/main" val="1434064828"/>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Layout_Dark Backgroun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700" b="0" i="0" spc="375" baseline="0">
                <a:solidFill>
                  <a:schemeClr val="bg1"/>
                </a:solidFill>
                <a:latin typeface="Arial Narrow" panose="020B0604020202020204" pitchFamily="34" charset="0"/>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500" b="0" i="0" spc="338" baseline="0">
                <a:solidFill>
                  <a:schemeClr val="bg1"/>
                </a:solidFill>
                <a:latin typeface="Arial Narrow" panose="020B0604020202020204" pitchFamily="34" charset="0"/>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sp>
        <p:nvSpPr>
          <p:cNvPr id="6" name="TextBox 5">
            <a:extLst>
              <a:ext uri="{FF2B5EF4-FFF2-40B4-BE49-F238E27FC236}">
                <a16:creationId xmlns:a16="http://schemas.microsoft.com/office/drawing/2014/main" id="{33A63D94-C3DC-6F41-BD38-124CADE067E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bg1"/>
                </a:solidFill>
                <a:latin typeface="+mj-lt"/>
                <a:cs typeface="Calibri" panose="020F0502020204030204" pitchFamily="34" charset="0"/>
              </a:rPr>
              <a:pPr algn="r"/>
              <a:t>‹#›</a:t>
            </a:fld>
            <a:endParaRPr lang="en-US" sz="800" dirty="0">
              <a:solidFill>
                <a:schemeClr val="bg1"/>
              </a:solidFill>
              <a:latin typeface="+mj-lt"/>
              <a:cs typeface="Calibri" panose="020F0502020204030204" pitchFamily="34" charset="0"/>
            </a:endParaRPr>
          </a:p>
        </p:txBody>
      </p:sp>
      <p:pic>
        <p:nvPicPr>
          <p:cNvPr id="7" name="Picture 6">
            <a:extLst>
              <a:ext uri="{FF2B5EF4-FFF2-40B4-BE49-F238E27FC236}">
                <a16:creationId xmlns:a16="http://schemas.microsoft.com/office/drawing/2014/main" id="{66713EF8-E6CA-7A40-A80A-FC7F4DB9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56" y="6538088"/>
            <a:ext cx="2006600" cy="139700"/>
          </a:xfrm>
          <a:prstGeom prst="rect">
            <a:avLst/>
          </a:prstGeom>
        </p:spPr>
      </p:pic>
    </p:spTree>
    <p:extLst>
      <p:ext uri="{BB962C8B-B14F-4D97-AF65-F5344CB8AC3E}">
        <p14:creationId xmlns:p14="http://schemas.microsoft.com/office/powerpoint/2010/main" val="566443417"/>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3247"/>
            <a:ext cx="8229600" cy="612648"/>
          </a:xfrm>
          <a:prstGeom prst="rect">
            <a:avLst/>
          </a:prstGeom>
        </p:spPr>
        <p:txBody>
          <a:bodyPr lIns="0" tIns="0" rIns="0" bIns="0" anchor="b" anchorCtr="0"/>
          <a:lstStyle>
            <a:lvl1pPr algn="l">
              <a:defRPr sz="2400" b="0" i="0" spc="375"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959371"/>
            <a:ext cx="8216900" cy="5209081"/>
          </a:xfrm>
          <a:prstGeom prst="rect">
            <a:avLst/>
          </a:prstGeom>
        </p:spPr>
        <p:txBody>
          <a:bodyPr/>
          <a:lstStyle>
            <a:lvl1pPr marL="133350" indent="-133350">
              <a:lnSpc>
                <a:spcPct val="93000"/>
              </a:lnSpc>
              <a:spcBef>
                <a:spcPts val="1350"/>
              </a:spcBef>
              <a:tabLst/>
              <a:defRPr lang="en-US" sz="1400" b="0" kern="1200" dirty="0">
                <a:solidFill>
                  <a:schemeClr val="accent4"/>
                </a:solidFill>
                <a:latin typeface="+mn-lt"/>
                <a:ea typeface="+mn-ea"/>
                <a:cs typeface="+mn-cs"/>
              </a:defRPr>
            </a:lvl1pPr>
            <a:lvl2pPr marL="345281" indent="-170260">
              <a:lnSpc>
                <a:spcPct val="93000"/>
              </a:lnSpc>
              <a:spcBef>
                <a:spcPts val="675"/>
              </a:spcBef>
              <a:tabLst/>
              <a:defRPr lang="en-US" sz="1400" b="0" kern="1200" dirty="0">
                <a:solidFill>
                  <a:schemeClr val="accent4"/>
                </a:solidFill>
                <a:latin typeface="+mn-lt"/>
                <a:ea typeface="+mn-ea"/>
                <a:cs typeface="+mn-cs"/>
              </a:defRPr>
            </a:lvl2pPr>
            <a:lvl3pPr marL="515541" indent="-127397">
              <a:lnSpc>
                <a:spcPct val="93000"/>
              </a:lnSpc>
              <a:spcBef>
                <a:spcPts val="225"/>
              </a:spcBef>
              <a:tabLst/>
              <a:defRPr lang="en-US" sz="1400" b="0" kern="1200" dirty="0">
                <a:solidFill>
                  <a:schemeClr val="accent4"/>
                </a:solidFill>
                <a:latin typeface="+mn-lt"/>
                <a:ea typeface="+mn-ea"/>
                <a:cs typeface="+mn-cs"/>
              </a:defRPr>
            </a:lvl3pPr>
            <a:lvl4pPr marL="690563" indent="-133350">
              <a:lnSpc>
                <a:spcPct val="93000"/>
              </a:lnSpc>
              <a:spcBef>
                <a:spcPts val="225"/>
              </a:spcBef>
              <a:tabLst/>
              <a:defRPr lang="en-US" sz="1400" b="0" kern="1200" dirty="0">
                <a:solidFill>
                  <a:schemeClr val="accent4"/>
                </a:solidFill>
                <a:latin typeface="+mn-lt"/>
                <a:ea typeface="+mn-ea"/>
                <a:cs typeface="+mn-cs"/>
              </a:defRPr>
            </a:lvl4pPr>
            <a:lvl5pPr marL="945356" indent="-169069">
              <a:lnSpc>
                <a:spcPct val="93000"/>
              </a:lnSpc>
              <a:spcBef>
                <a:spcPts val="225"/>
              </a:spcBef>
              <a:tabLst/>
              <a:defRPr lang="en-US" sz="1400" b="0" kern="1200" dirty="0">
                <a:solidFill>
                  <a:schemeClr val="accent4"/>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2255019946"/>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3247"/>
            <a:ext cx="8229600" cy="612648"/>
          </a:xfrm>
          <a:prstGeom prst="rect">
            <a:avLst/>
          </a:prstGeom>
        </p:spPr>
        <p:txBody>
          <a:bodyPr lIns="0" tIns="0" rIns="0" bIns="0" anchor="b" anchorCtr="0"/>
          <a:lstStyle>
            <a:lvl1pPr algn="l">
              <a:defRPr sz="2400" b="0" i="0" spc="375"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1174509773"/>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spc="375"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2 LINE TITLES. HARD RETURN FOR SUBITLE + MAKE SMALLER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330036"/>
            <a:ext cx="8216900" cy="4838416"/>
          </a:xfrm>
          <a:prstGeom prst="rect">
            <a:avLst/>
          </a:prstGeom>
        </p:spPr>
        <p:txBody>
          <a:bodyPr/>
          <a:lstStyle>
            <a:lvl1pPr marL="133350" indent="-133350">
              <a:lnSpc>
                <a:spcPct val="93000"/>
              </a:lnSpc>
              <a:spcBef>
                <a:spcPts val="1350"/>
              </a:spcBef>
              <a:tabLst/>
              <a:defRPr lang="en-US" sz="1400" b="0" kern="1200" dirty="0">
                <a:solidFill>
                  <a:schemeClr val="accent4"/>
                </a:solidFill>
                <a:latin typeface="+mn-lt"/>
                <a:ea typeface="+mn-ea"/>
                <a:cs typeface="+mn-cs"/>
              </a:defRPr>
            </a:lvl1pPr>
            <a:lvl2pPr marL="345281" indent="-170260">
              <a:lnSpc>
                <a:spcPct val="93000"/>
              </a:lnSpc>
              <a:spcBef>
                <a:spcPts val="675"/>
              </a:spcBef>
              <a:tabLst/>
              <a:defRPr lang="en-US" sz="1400" b="0" kern="1200" dirty="0">
                <a:solidFill>
                  <a:schemeClr val="accent4"/>
                </a:solidFill>
                <a:latin typeface="+mn-lt"/>
                <a:ea typeface="+mn-ea"/>
                <a:cs typeface="+mn-cs"/>
              </a:defRPr>
            </a:lvl2pPr>
            <a:lvl3pPr marL="515541" indent="-127397">
              <a:lnSpc>
                <a:spcPct val="93000"/>
              </a:lnSpc>
              <a:spcBef>
                <a:spcPts val="225"/>
              </a:spcBef>
              <a:tabLst/>
              <a:defRPr lang="en-US" sz="1400" b="0" kern="1200" dirty="0">
                <a:solidFill>
                  <a:schemeClr val="accent4"/>
                </a:solidFill>
                <a:latin typeface="+mn-lt"/>
                <a:ea typeface="+mn-ea"/>
                <a:cs typeface="+mn-cs"/>
              </a:defRPr>
            </a:lvl3pPr>
            <a:lvl4pPr marL="690563" indent="-133350">
              <a:lnSpc>
                <a:spcPct val="93000"/>
              </a:lnSpc>
              <a:spcBef>
                <a:spcPts val="225"/>
              </a:spcBef>
              <a:tabLst/>
              <a:defRPr lang="en-US" sz="1400" b="0" kern="1200" dirty="0">
                <a:solidFill>
                  <a:schemeClr val="accent4"/>
                </a:solidFill>
                <a:latin typeface="+mn-lt"/>
                <a:ea typeface="+mn-ea"/>
                <a:cs typeface="+mn-cs"/>
              </a:defRPr>
            </a:lvl4pPr>
            <a:lvl5pPr marL="945356" indent="-169069">
              <a:lnSpc>
                <a:spcPct val="93000"/>
              </a:lnSpc>
              <a:spcBef>
                <a:spcPts val="225"/>
              </a:spcBef>
              <a:tabLst/>
              <a:defRPr lang="en-US" sz="1400" b="0" kern="1200" dirty="0">
                <a:solidFill>
                  <a:schemeClr val="accent4"/>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2949934014"/>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400" b="0" i="0" spc="375" baseline="0">
                <a:solidFill>
                  <a:schemeClr val="tx1">
                    <a:alpha val="75000"/>
                  </a:schemeClr>
                </a:solidFill>
                <a:latin typeface="Arial Narrow" panose="020B0604020202020204" pitchFamily="34" charset="0"/>
                <a:cs typeface="Arial Narrow" panose="020B0604020202020204" pitchFamily="34" charset="0"/>
              </a:defRPr>
            </a:lvl1pPr>
          </a:lstStyle>
          <a:p>
            <a:r>
              <a:rPr lang="en-US" dirty="0"/>
              <a:t>CLICK TO EDIT MASTER TITLE. 2 LINE TITLES. HARD RETURN FOR SUBITLE + MAKE SMALLER</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1C4C06E-94AD-0D4D-92DF-3604DA52EECE}"/>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464749">
                    <a:alpha val="75000"/>
                  </a:srgbClr>
                </a:solidFill>
                <a:latin typeface="+mj-lt"/>
                <a:cs typeface="Calibri" panose="020F0502020204030204" pitchFamily="34" charset="0"/>
              </a:rPr>
              <a:pPr algn="r"/>
              <a:t>‹#›</a:t>
            </a:fld>
            <a:endParaRPr lang="en-US" sz="800" dirty="0">
              <a:solidFill>
                <a:srgbClr val="464749">
                  <a:alpha val="75000"/>
                </a:srgbClr>
              </a:solidFill>
              <a:latin typeface="+mj-lt"/>
              <a:cs typeface="Calibri" panose="020F0502020204030204" pitchFamily="34" charset="0"/>
            </a:endParaRPr>
          </a:p>
        </p:txBody>
      </p:sp>
    </p:spTree>
    <p:extLst>
      <p:ext uri="{BB962C8B-B14F-4D97-AF65-F5344CB8AC3E}">
        <p14:creationId xmlns:p14="http://schemas.microsoft.com/office/powerpoint/2010/main" val="934398764"/>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Box 6"/>
          <p:cNvSpPr txBox="1"/>
          <p:nvPr userDrawn="1"/>
        </p:nvSpPr>
        <p:spPr>
          <a:xfrm>
            <a:off x="137160" y="6446520"/>
            <a:ext cx="274320" cy="182880"/>
          </a:xfrm>
          <a:prstGeom prst="rect">
            <a:avLst/>
          </a:prstGeom>
          <a:noFill/>
        </p:spPr>
        <p:txBody>
          <a:bodyPr wrap="square" lIns="0" tIns="0" rIns="0" bIns="0" rtlCol="0" anchor="b" anchorCtr="0">
            <a:noAutofit/>
          </a:bodyPr>
          <a:lstStyle/>
          <a:p>
            <a:pPr algn="r"/>
            <a:fld id="{6C4CC9A5-B69A-494D-99A2-A96A5C8553C5}" type="slidenum">
              <a:rPr lang="en-US" sz="900" smtClean="0">
                <a:solidFill>
                  <a:srgbClr val="9E8F6C"/>
                </a:solidFill>
              </a:rPr>
              <a:pPr algn="r"/>
              <a:t>‹#›</a:t>
            </a:fld>
            <a:endParaRPr lang="en-US" sz="800" dirty="0">
              <a:solidFill>
                <a:srgbClr val="9E8F6C"/>
              </a:solidFill>
            </a:endParaRPr>
          </a:p>
        </p:txBody>
      </p:sp>
      <p:cxnSp>
        <p:nvCxnSpPr>
          <p:cNvPr id="10" name="Straight Connector 9"/>
          <p:cNvCxnSpPr/>
          <p:nvPr userDrawn="1"/>
        </p:nvCxnSpPr>
        <p:spPr>
          <a:xfrm>
            <a:off x="457200" y="939790"/>
            <a:ext cx="8686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939790"/>
            <a:ext cx="8686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 y="910714"/>
            <a:ext cx="8686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57200" y="274638"/>
            <a:ext cx="8229600" cy="338328"/>
          </a:xfrm>
          <a:prstGeom prst="rect">
            <a:avLst/>
          </a:prstGeom>
        </p:spPr>
        <p:txBody>
          <a:bodyPr lIns="0" tIns="0" rIns="0" bIns="0"/>
          <a:lstStyle>
            <a:lvl1pPr algn="l">
              <a:defRPr sz="2000" b="1" baseline="0">
                <a:latin typeface="+mj-lt"/>
              </a:defRPr>
            </a:lvl1pPr>
          </a:lstStyle>
          <a:p>
            <a:r>
              <a:rPr lang="en-US"/>
              <a:t>Click to edit Master title style</a:t>
            </a:r>
            <a:endParaRPr lang="en-US" dirty="0"/>
          </a:p>
        </p:txBody>
      </p:sp>
      <p:sp>
        <p:nvSpPr>
          <p:cNvPr id="15" name="Text Placeholder 17"/>
          <p:cNvSpPr>
            <a:spLocks noGrp="1"/>
          </p:cNvSpPr>
          <p:nvPr>
            <p:ph type="body" sz="quarter" idx="10" hasCustomPrompt="1"/>
          </p:nvPr>
        </p:nvSpPr>
        <p:spPr>
          <a:xfrm>
            <a:off x="444500" y="6464808"/>
            <a:ext cx="8229600" cy="164592"/>
          </a:xfrm>
          <a:prstGeom prst="rect">
            <a:avLst/>
          </a:prstGeom>
        </p:spPr>
        <p:txBody>
          <a:bodyPr lIns="91440" tIns="0" rIns="0" bIns="0" anchor="b" anchorCtr="0"/>
          <a:lstStyle>
            <a:lvl1pPr marL="0" indent="0">
              <a:buNone/>
              <a:defRPr sz="800">
                <a:latin typeface="+mj-lt"/>
              </a:defRPr>
            </a:lvl1pPr>
            <a:lvl2pPr marL="457200" indent="0">
              <a:buNone/>
              <a:defRPr sz="800">
                <a:latin typeface="+mj-lt"/>
              </a:defRPr>
            </a:lvl2pPr>
            <a:lvl3pPr marL="914400" indent="0">
              <a:buNone/>
              <a:defRPr sz="800">
                <a:latin typeface="+mj-lt"/>
              </a:defRPr>
            </a:lvl3pPr>
            <a:lvl4pPr marL="1371600" indent="0">
              <a:buNone/>
              <a:defRPr sz="800">
                <a:latin typeface="+mj-lt"/>
              </a:defRPr>
            </a:lvl4pPr>
            <a:lvl5pPr marL="1828800" indent="0">
              <a:buNone/>
              <a:defRPr sz="800">
                <a:latin typeface="+mj-lt"/>
              </a:defRPr>
            </a:lvl5pPr>
          </a:lstStyle>
          <a:p>
            <a:pPr lvl="0"/>
            <a:r>
              <a:rPr lang="en-US" dirty="0"/>
              <a:t>Click to edit footnotes</a:t>
            </a:r>
          </a:p>
        </p:txBody>
      </p:sp>
      <p:sp>
        <p:nvSpPr>
          <p:cNvPr id="16" name="Text Placeholder 19"/>
          <p:cNvSpPr>
            <a:spLocks noGrp="1"/>
          </p:cNvSpPr>
          <p:nvPr>
            <p:ph type="body" sz="quarter" idx="11" hasCustomPrompt="1"/>
          </p:nvPr>
        </p:nvSpPr>
        <p:spPr>
          <a:xfrm>
            <a:off x="5948363" y="6673850"/>
            <a:ext cx="2743200" cy="184150"/>
          </a:xfrm>
          <a:prstGeom prst="rect">
            <a:avLst/>
          </a:prstGeom>
        </p:spPr>
        <p:txBody>
          <a:bodyPr/>
          <a:lstStyle>
            <a:lvl1pPr marL="0" indent="0" algn="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M151743</a:t>
            </a:r>
          </a:p>
        </p:txBody>
      </p:sp>
      <p:sp>
        <p:nvSpPr>
          <p:cNvPr id="17" name="Text Placeholder 21"/>
          <p:cNvSpPr>
            <a:spLocks noGrp="1"/>
          </p:cNvSpPr>
          <p:nvPr>
            <p:ph type="body" sz="quarter" idx="12" hasCustomPrompt="1"/>
          </p:nvPr>
        </p:nvSpPr>
        <p:spPr>
          <a:xfrm>
            <a:off x="457200" y="612774"/>
            <a:ext cx="8234363" cy="338328"/>
          </a:xfrm>
          <a:prstGeom prst="rect">
            <a:avLst/>
          </a:prstGeom>
        </p:spPr>
        <p:txBody>
          <a:bodyPr lIns="0" tIns="0" rIns="0" bIns="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Subtitle</a:t>
            </a:r>
          </a:p>
        </p:txBody>
      </p:sp>
    </p:spTree>
    <p:extLst>
      <p:ext uri="{BB962C8B-B14F-4D97-AF65-F5344CB8AC3E}">
        <p14:creationId xmlns:p14="http://schemas.microsoft.com/office/powerpoint/2010/main" val="252693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custDataLst>
              <p:tags r:id="rId2"/>
            </p:custDataLst>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defPPr>
              <a:defRPr lang="en-US"/>
            </a:defPPr>
            <a:lvl1pPr marL="0" algn="l" defTabSz="771304" rtl="0" eaLnBrk="1" latinLnBrk="0" hangingPunct="1">
              <a:defRPr sz="1519" kern="1200">
                <a:solidFill>
                  <a:schemeClr val="tx1"/>
                </a:solidFill>
                <a:latin typeface="+mn-lt"/>
                <a:ea typeface="+mn-ea"/>
                <a:cs typeface="+mn-cs"/>
              </a:defRPr>
            </a:lvl1pPr>
            <a:lvl2pPr marL="385652" algn="l" defTabSz="771304" rtl="0" eaLnBrk="1" latinLnBrk="0" hangingPunct="1">
              <a:defRPr sz="1519" kern="1200">
                <a:solidFill>
                  <a:schemeClr val="tx1"/>
                </a:solidFill>
                <a:latin typeface="+mn-lt"/>
                <a:ea typeface="+mn-ea"/>
                <a:cs typeface="+mn-cs"/>
              </a:defRPr>
            </a:lvl2pPr>
            <a:lvl3pPr marL="771304" algn="l" defTabSz="771304" rtl="0" eaLnBrk="1" latinLnBrk="0" hangingPunct="1">
              <a:defRPr sz="1519" kern="1200">
                <a:solidFill>
                  <a:schemeClr val="tx1"/>
                </a:solidFill>
                <a:latin typeface="+mn-lt"/>
                <a:ea typeface="+mn-ea"/>
                <a:cs typeface="+mn-cs"/>
              </a:defRPr>
            </a:lvl3pPr>
            <a:lvl4pPr marL="1156956" algn="l" defTabSz="771304" rtl="0" eaLnBrk="1" latinLnBrk="0" hangingPunct="1">
              <a:defRPr sz="1519" kern="1200">
                <a:solidFill>
                  <a:schemeClr val="tx1"/>
                </a:solidFill>
                <a:latin typeface="+mn-lt"/>
                <a:ea typeface="+mn-ea"/>
                <a:cs typeface="+mn-cs"/>
              </a:defRPr>
            </a:lvl4pPr>
            <a:lvl5pPr marL="1542609" algn="l" defTabSz="771304" rtl="0" eaLnBrk="1" latinLnBrk="0" hangingPunct="1">
              <a:defRPr sz="1519" kern="1200">
                <a:solidFill>
                  <a:schemeClr val="tx1"/>
                </a:solidFill>
                <a:latin typeface="+mn-lt"/>
                <a:ea typeface="+mn-ea"/>
                <a:cs typeface="+mn-cs"/>
              </a:defRPr>
            </a:lvl5pPr>
            <a:lvl6pPr marL="1928261" algn="l" defTabSz="771304" rtl="0" eaLnBrk="1" latinLnBrk="0" hangingPunct="1">
              <a:defRPr sz="1519" kern="1200">
                <a:solidFill>
                  <a:schemeClr val="tx1"/>
                </a:solidFill>
                <a:latin typeface="+mn-lt"/>
                <a:ea typeface="+mn-ea"/>
                <a:cs typeface="+mn-cs"/>
              </a:defRPr>
            </a:lvl6pPr>
            <a:lvl7pPr marL="2313913" algn="l" defTabSz="771304" rtl="0" eaLnBrk="1" latinLnBrk="0" hangingPunct="1">
              <a:defRPr sz="1519" kern="1200">
                <a:solidFill>
                  <a:schemeClr val="tx1"/>
                </a:solidFill>
                <a:latin typeface="+mn-lt"/>
                <a:ea typeface="+mn-ea"/>
                <a:cs typeface="+mn-cs"/>
              </a:defRPr>
            </a:lvl7pPr>
            <a:lvl8pPr marL="2699565" algn="l" defTabSz="771304" rtl="0" eaLnBrk="1" latinLnBrk="0" hangingPunct="1">
              <a:defRPr sz="1519" kern="1200">
                <a:solidFill>
                  <a:schemeClr val="tx1"/>
                </a:solidFill>
                <a:latin typeface="+mn-lt"/>
                <a:ea typeface="+mn-ea"/>
                <a:cs typeface="+mn-cs"/>
              </a:defRPr>
            </a:lvl8pPr>
            <a:lvl9pPr marL="3085217" algn="l" defTabSz="771304" rtl="0" eaLnBrk="1" latinLnBrk="0" hangingPunct="1">
              <a:defRPr sz="1519" kern="1200">
                <a:solidFill>
                  <a:schemeClr val="tx1"/>
                </a:solidFill>
                <a:latin typeface="+mn-lt"/>
                <a:ea typeface="+mn-ea"/>
                <a:cs typeface="+mn-cs"/>
              </a:defRPr>
            </a:lvl9pPr>
          </a:lstStyle>
          <a:p>
            <a:fld id="{6533E729-5524-4175-8D31-B13270C54FEA}" type="datetimeFigureOut">
              <a:rPr lang="en-US" smtClean="0"/>
              <a:t>7/14/2023</a:t>
            </a:fld>
            <a:endParaRPr lang="en-US"/>
          </a:p>
        </p:txBody>
      </p:sp>
      <p:sp>
        <p:nvSpPr>
          <p:cNvPr id="5" name="Footer Placeholder 4"/>
          <p:cNvSpPr>
            <a:spLocks noGrp="1"/>
          </p:cNvSpPr>
          <p:nvPr>
            <p:ph type="ftr" sz="quarter" idx="11"/>
            <p:custDataLst>
              <p:tags r:id="rId4"/>
            </p:custDataLst>
          </p:nvPr>
        </p:nvSpPr>
        <p:spPr/>
        <p:txBody>
          <a:bodyPr/>
          <a:lstStyle>
            <a:defPPr>
              <a:defRPr lang="en-US"/>
            </a:defPPr>
            <a:lvl1pPr marL="0" algn="l" defTabSz="771304" rtl="0" eaLnBrk="1" latinLnBrk="0" hangingPunct="1">
              <a:defRPr sz="1519" kern="1200">
                <a:solidFill>
                  <a:schemeClr val="tx1"/>
                </a:solidFill>
                <a:latin typeface="+mn-lt"/>
                <a:ea typeface="+mn-ea"/>
                <a:cs typeface="+mn-cs"/>
              </a:defRPr>
            </a:lvl1pPr>
            <a:lvl2pPr marL="385652" algn="l" defTabSz="771304" rtl="0" eaLnBrk="1" latinLnBrk="0" hangingPunct="1">
              <a:defRPr sz="1519" kern="1200">
                <a:solidFill>
                  <a:schemeClr val="tx1"/>
                </a:solidFill>
                <a:latin typeface="+mn-lt"/>
                <a:ea typeface="+mn-ea"/>
                <a:cs typeface="+mn-cs"/>
              </a:defRPr>
            </a:lvl2pPr>
            <a:lvl3pPr marL="771304" algn="l" defTabSz="771304" rtl="0" eaLnBrk="1" latinLnBrk="0" hangingPunct="1">
              <a:defRPr sz="1519" kern="1200">
                <a:solidFill>
                  <a:schemeClr val="tx1"/>
                </a:solidFill>
                <a:latin typeface="+mn-lt"/>
                <a:ea typeface="+mn-ea"/>
                <a:cs typeface="+mn-cs"/>
              </a:defRPr>
            </a:lvl3pPr>
            <a:lvl4pPr marL="1156956" algn="l" defTabSz="771304" rtl="0" eaLnBrk="1" latinLnBrk="0" hangingPunct="1">
              <a:defRPr sz="1519" kern="1200">
                <a:solidFill>
                  <a:schemeClr val="tx1"/>
                </a:solidFill>
                <a:latin typeface="+mn-lt"/>
                <a:ea typeface="+mn-ea"/>
                <a:cs typeface="+mn-cs"/>
              </a:defRPr>
            </a:lvl4pPr>
            <a:lvl5pPr marL="1542609" algn="l" defTabSz="771304" rtl="0" eaLnBrk="1" latinLnBrk="0" hangingPunct="1">
              <a:defRPr sz="1519" kern="1200">
                <a:solidFill>
                  <a:schemeClr val="tx1"/>
                </a:solidFill>
                <a:latin typeface="+mn-lt"/>
                <a:ea typeface="+mn-ea"/>
                <a:cs typeface="+mn-cs"/>
              </a:defRPr>
            </a:lvl5pPr>
            <a:lvl6pPr marL="1928261" algn="l" defTabSz="771304" rtl="0" eaLnBrk="1" latinLnBrk="0" hangingPunct="1">
              <a:defRPr sz="1519" kern="1200">
                <a:solidFill>
                  <a:schemeClr val="tx1"/>
                </a:solidFill>
                <a:latin typeface="+mn-lt"/>
                <a:ea typeface="+mn-ea"/>
                <a:cs typeface="+mn-cs"/>
              </a:defRPr>
            </a:lvl6pPr>
            <a:lvl7pPr marL="2313913" algn="l" defTabSz="771304" rtl="0" eaLnBrk="1" latinLnBrk="0" hangingPunct="1">
              <a:defRPr sz="1519" kern="1200">
                <a:solidFill>
                  <a:schemeClr val="tx1"/>
                </a:solidFill>
                <a:latin typeface="+mn-lt"/>
                <a:ea typeface="+mn-ea"/>
                <a:cs typeface="+mn-cs"/>
              </a:defRPr>
            </a:lvl7pPr>
            <a:lvl8pPr marL="2699565" algn="l" defTabSz="771304" rtl="0" eaLnBrk="1" latinLnBrk="0" hangingPunct="1">
              <a:defRPr sz="1519" kern="1200">
                <a:solidFill>
                  <a:schemeClr val="tx1"/>
                </a:solidFill>
                <a:latin typeface="+mn-lt"/>
                <a:ea typeface="+mn-ea"/>
                <a:cs typeface="+mn-cs"/>
              </a:defRPr>
            </a:lvl8pPr>
            <a:lvl9pPr marL="3085217" algn="l" defTabSz="771304" rtl="0" eaLnBrk="1" latinLnBrk="0" hangingPunct="1">
              <a:defRPr sz="1519"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custDataLst>
              <p:tags r:id="rId5"/>
            </p:custDataLst>
          </p:nvPr>
        </p:nvSpPr>
        <p:spPr/>
        <p:txBody>
          <a:bodyPr/>
          <a:lstStyle>
            <a:defPPr>
              <a:defRPr lang="en-US"/>
            </a:defPPr>
            <a:lvl1pPr marL="0" algn="l" defTabSz="771304" rtl="0" eaLnBrk="1" latinLnBrk="0" hangingPunct="1">
              <a:defRPr sz="1519" kern="1200">
                <a:solidFill>
                  <a:schemeClr val="tx1"/>
                </a:solidFill>
                <a:latin typeface="+mn-lt"/>
                <a:ea typeface="+mn-ea"/>
                <a:cs typeface="+mn-cs"/>
              </a:defRPr>
            </a:lvl1pPr>
            <a:lvl2pPr marL="385652" algn="l" defTabSz="771304" rtl="0" eaLnBrk="1" latinLnBrk="0" hangingPunct="1">
              <a:defRPr sz="1519" kern="1200">
                <a:solidFill>
                  <a:schemeClr val="tx1"/>
                </a:solidFill>
                <a:latin typeface="+mn-lt"/>
                <a:ea typeface="+mn-ea"/>
                <a:cs typeface="+mn-cs"/>
              </a:defRPr>
            </a:lvl2pPr>
            <a:lvl3pPr marL="771304" algn="l" defTabSz="771304" rtl="0" eaLnBrk="1" latinLnBrk="0" hangingPunct="1">
              <a:defRPr sz="1519" kern="1200">
                <a:solidFill>
                  <a:schemeClr val="tx1"/>
                </a:solidFill>
                <a:latin typeface="+mn-lt"/>
                <a:ea typeface="+mn-ea"/>
                <a:cs typeface="+mn-cs"/>
              </a:defRPr>
            </a:lvl3pPr>
            <a:lvl4pPr marL="1156956" algn="l" defTabSz="771304" rtl="0" eaLnBrk="1" latinLnBrk="0" hangingPunct="1">
              <a:defRPr sz="1519" kern="1200">
                <a:solidFill>
                  <a:schemeClr val="tx1"/>
                </a:solidFill>
                <a:latin typeface="+mn-lt"/>
                <a:ea typeface="+mn-ea"/>
                <a:cs typeface="+mn-cs"/>
              </a:defRPr>
            </a:lvl4pPr>
            <a:lvl5pPr marL="1542609" algn="l" defTabSz="771304" rtl="0" eaLnBrk="1" latinLnBrk="0" hangingPunct="1">
              <a:defRPr sz="1519" kern="1200">
                <a:solidFill>
                  <a:schemeClr val="tx1"/>
                </a:solidFill>
                <a:latin typeface="+mn-lt"/>
                <a:ea typeface="+mn-ea"/>
                <a:cs typeface="+mn-cs"/>
              </a:defRPr>
            </a:lvl5pPr>
            <a:lvl6pPr marL="1928261" algn="l" defTabSz="771304" rtl="0" eaLnBrk="1" latinLnBrk="0" hangingPunct="1">
              <a:defRPr sz="1519" kern="1200">
                <a:solidFill>
                  <a:schemeClr val="tx1"/>
                </a:solidFill>
                <a:latin typeface="+mn-lt"/>
                <a:ea typeface="+mn-ea"/>
                <a:cs typeface="+mn-cs"/>
              </a:defRPr>
            </a:lvl6pPr>
            <a:lvl7pPr marL="2313913" algn="l" defTabSz="771304" rtl="0" eaLnBrk="1" latinLnBrk="0" hangingPunct="1">
              <a:defRPr sz="1519" kern="1200">
                <a:solidFill>
                  <a:schemeClr val="tx1"/>
                </a:solidFill>
                <a:latin typeface="+mn-lt"/>
                <a:ea typeface="+mn-ea"/>
                <a:cs typeface="+mn-cs"/>
              </a:defRPr>
            </a:lvl7pPr>
            <a:lvl8pPr marL="2699565" algn="l" defTabSz="771304" rtl="0" eaLnBrk="1" latinLnBrk="0" hangingPunct="1">
              <a:defRPr sz="1519" kern="1200">
                <a:solidFill>
                  <a:schemeClr val="tx1"/>
                </a:solidFill>
                <a:latin typeface="+mn-lt"/>
                <a:ea typeface="+mn-ea"/>
                <a:cs typeface="+mn-cs"/>
              </a:defRPr>
            </a:lvl8pPr>
            <a:lvl9pPr marL="3085217" algn="l" defTabSz="771304" rtl="0" eaLnBrk="1" latinLnBrk="0" hangingPunct="1">
              <a:defRPr sz="1519" kern="1200">
                <a:solidFill>
                  <a:schemeClr val="tx1"/>
                </a:solidFill>
                <a:latin typeface="+mn-lt"/>
                <a:ea typeface="+mn-ea"/>
                <a:cs typeface="+mn-cs"/>
              </a:defRPr>
            </a:lvl9pPr>
          </a:lstStyle>
          <a:p>
            <a:fld id="{BB69DC12-D827-457B-9A5B-654049BCBC76}" type="slidenum">
              <a:rPr lang="en-US" smtClean="0"/>
              <a:t>‹#›</a:t>
            </a:fld>
            <a:endParaRPr lang="en-US"/>
          </a:p>
        </p:txBody>
      </p:sp>
    </p:spTree>
    <p:extLst>
      <p:ext uri="{BB962C8B-B14F-4D97-AF65-F5344CB8AC3E}">
        <p14:creationId xmlns:p14="http://schemas.microsoft.com/office/powerpoint/2010/main" val="32220886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55601" y="2389400"/>
            <a:ext cx="8229600" cy="1103312"/>
          </a:xfrm>
          <a:prstGeom prst="rect">
            <a:avLst/>
          </a:prstGeom>
        </p:spPr>
        <p:txBody>
          <a:bodyPr lIns="0" tIns="0" rIns="0" bIns="0" anchor="b" anchorCtr="0">
            <a:noAutofit/>
          </a:bodyPr>
          <a:lstStyle>
            <a:lvl1pPr marL="0" indent="0" algn="l">
              <a:buNone/>
              <a:defRPr sz="2401" b="0" i="0" cap="none" spc="0" baseline="0">
                <a:solidFill>
                  <a:schemeClr val="bg2"/>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a:t>Click to Edit Title</a:t>
            </a:r>
          </a:p>
        </p:txBody>
      </p:sp>
      <p:sp>
        <p:nvSpPr>
          <p:cNvPr id="30" name="Text Placeholder 29"/>
          <p:cNvSpPr>
            <a:spLocks noGrp="1"/>
          </p:cNvSpPr>
          <p:nvPr>
            <p:ph type="body" sz="quarter" idx="12" hasCustomPrompt="1"/>
          </p:nvPr>
        </p:nvSpPr>
        <p:spPr>
          <a:xfrm>
            <a:off x="360363" y="3775287"/>
            <a:ext cx="3086100" cy="228600"/>
          </a:xfrm>
          <a:prstGeom prst="rect">
            <a:avLst/>
          </a:prstGeom>
        </p:spPr>
        <p:txBody>
          <a:bodyPr lIns="0" tIns="0" rIns="0" bIns="0" anchor="b" anchorCtr="0">
            <a:noAutofit/>
          </a:bodyPr>
          <a:lstStyle>
            <a:lvl1pPr marL="0" marR="0" indent="0" algn="l" defTabSz="685863" rtl="0" eaLnBrk="1" fontAlgn="auto" latinLnBrk="0" hangingPunct="1">
              <a:lnSpc>
                <a:spcPct val="100000"/>
              </a:lnSpc>
              <a:spcBef>
                <a:spcPct val="20000"/>
              </a:spcBef>
              <a:spcAft>
                <a:spcPts val="0"/>
              </a:spcAft>
              <a:buClrTx/>
              <a:buSzTx/>
              <a:buFont typeface="Arial" panose="020B0604020202020204" pitchFamily="34" charset="0"/>
              <a:buNone/>
              <a:tabLst/>
              <a:defRPr lang="en-US" sz="900" b="0" kern="1200" noProof="0" dirty="0">
                <a:solidFill>
                  <a:schemeClr val="bg2"/>
                </a:solidFill>
                <a:latin typeface="+mn-lt"/>
                <a:ea typeface="+mn-ea"/>
                <a:cs typeface="+mn-cs"/>
              </a:defRPr>
            </a:lvl1pPr>
            <a:lvl2pPr marL="342931" indent="0">
              <a:buNone/>
              <a:defRPr sz="975">
                <a:solidFill>
                  <a:schemeClr val="bg1"/>
                </a:solidFill>
                <a:latin typeface="+mn-lt"/>
              </a:defRPr>
            </a:lvl2pPr>
            <a:lvl3pPr marL="685863" indent="0">
              <a:buNone/>
              <a:defRPr sz="975">
                <a:solidFill>
                  <a:schemeClr val="bg1"/>
                </a:solidFill>
                <a:latin typeface="+mn-lt"/>
              </a:defRPr>
            </a:lvl3pPr>
            <a:lvl4pPr marL="1028794" indent="0">
              <a:buNone/>
              <a:defRPr sz="975">
                <a:solidFill>
                  <a:schemeClr val="bg1"/>
                </a:solidFill>
                <a:latin typeface="+mn-lt"/>
              </a:defRPr>
            </a:lvl4pPr>
            <a:lvl5pPr marL="1371726" indent="0">
              <a:buNone/>
              <a:defRPr sz="975">
                <a:solidFill>
                  <a:schemeClr val="bg1"/>
                </a:solidFill>
                <a:latin typeface="+mn-lt"/>
              </a:defRPr>
            </a:lvl5pPr>
          </a:lstStyle>
          <a:p>
            <a:pPr lvl="0"/>
            <a:r>
              <a:rPr lang="en-US" noProof="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365760" y="1988510"/>
            <a:ext cx="4564372" cy="278971"/>
          </a:xfrm>
          <a:prstGeom prst="rect">
            <a:avLst/>
          </a:prstGeom>
        </p:spPr>
        <p:txBody>
          <a:bodyPr lIns="0" tIns="0" rIns="0" bIns="0" anchor="b" anchorCtr="0"/>
          <a:lstStyle>
            <a:lvl1pPr marL="0" indent="0" algn="l">
              <a:buNone/>
              <a:defRPr lang="en-US" sz="1350" b="0" kern="1200" dirty="0">
                <a:solidFill>
                  <a:schemeClr val="bg2"/>
                </a:solidFill>
                <a:latin typeface="+mn-lt"/>
                <a:ea typeface="+mn-ea"/>
                <a:cs typeface="+mn-cs"/>
              </a:defRPr>
            </a:lvl1pPr>
            <a:lvl2pPr marL="342931" indent="0">
              <a:buNone/>
              <a:defRPr sz="825" b="0" i="0" spc="150" baseline="0">
                <a:latin typeface="Arial Narrow" panose="020B0604020202020204" pitchFamily="34" charset="0"/>
                <a:cs typeface="Arial Narrow" panose="020B0604020202020204" pitchFamily="34" charset="0"/>
              </a:defRPr>
            </a:lvl2pPr>
            <a:lvl3pPr marL="685863" indent="0">
              <a:buNone/>
              <a:defRPr sz="825" b="0" i="0" spc="150" baseline="0">
                <a:latin typeface="Arial Narrow" panose="020B0604020202020204" pitchFamily="34" charset="0"/>
                <a:cs typeface="Arial Narrow" panose="020B0604020202020204" pitchFamily="34" charset="0"/>
              </a:defRPr>
            </a:lvl3pPr>
            <a:lvl4pPr marL="1028794" indent="0">
              <a:buNone/>
              <a:defRPr sz="825" b="0" i="0" spc="150" baseline="0">
                <a:latin typeface="Arial Narrow" panose="020B0604020202020204" pitchFamily="34" charset="0"/>
                <a:cs typeface="Arial Narrow" panose="020B0604020202020204" pitchFamily="34" charset="0"/>
              </a:defRPr>
            </a:lvl4pPr>
            <a:lvl5pPr marL="1371726" indent="0">
              <a:buNone/>
              <a:defRPr sz="825" b="0" i="0" spc="150" baseline="0">
                <a:latin typeface="Arial Narrow" panose="020B0604020202020204" pitchFamily="34" charset="0"/>
                <a:cs typeface="Arial Narrow" panose="020B0604020202020204" pitchFamily="34" charset="0"/>
              </a:defRPr>
            </a:lvl5pPr>
          </a:lstStyle>
          <a:p>
            <a:pPr lvl="0"/>
            <a:r>
              <a:rPr lang="en-US"/>
              <a:t>Date mm/</a:t>
            </a:r>
            <a:r>
              <a:rPr lang="en-US" err="1"/>
              <a:t>dd</a:t>
            </a:r>
            <a:r>
              <a:rPr lang="en-US"/>
              <a:t>/</a:t>
            </a:r>
            <a:r>
              <a:rPr lang="en-US" err="1"/>
              <a:t>yy</a:t>
            </a:r>
            <a:endParaRPr lang="en-US"/>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360363" y="4028564"/>
            <a:ext cx="3086100" cy="228600"/>
          </a:xfrm>
          <a:prstGeom prst="rect">
            <a:avLst/>
          </a:prstGeom>
        </p:spPr>
        <p:txBody>
          <a:bodyPr lIns="0" tIns="0" rIns="0" bIns="0" anchor="t" anchorCtr="0">
            <a:noAutofit/>
          </a:bodyPr>
          <a:lstStyle>
            <a:lvl1pPr marL="0" indent="0" algn="l">
              <a:buNone/>
              <a:defRPr lang="en-US" sz="900" b="0" i="1" kern="1200" dirty="0">
                <a:solidFill>
                  <a:schemeClr val="bg2"/>
                </a:solidFill>
                <a:latin typeface="+mn-lt"/>
                <a:ea typeface="+mn-ea"/>
                <a:cs typeface="+mn-cs"/>
              </a:defRPr>
            </a:lvl1pPr>
            <a:lvl2pPr marL="342931" indent="0" algn="ctr">
              <a:buNone/>
              <a:defRPr sz="975">
                <a:latin typeface="Times" pitchFamily="2" charset="0"/>
              </a:defRPr>
            </a:lvl2pPr>
            <a:lvl3pPr marL="685863" indent="0" algn="ctr">
              <a:buNone/>
              <a:defRPr sz="975">
                <a:latin typeface="Times" pitchFamily="2" charset="0"/>
              </a:defRPr>
            </a:lvl3pPr>
            <a:lvl4pPr marL="1028794" indent="0" algn="ctr">
              <a:buNone/>
              <a:defRPr sz="975">
                <a:latin typeface="Times" pitchFamily="2" charset="0"/>
              </a:defRPr>
            </a:lvl4pPr>
            <a:lvl5pPr marL="1371726" indent="0" algn="ctr">
              <a:buNone/>
              <a:defRPr sz="975">
                <a:latin typeface="Times" pitchFamily="2" charset="0"/>
              </a:defRPr>
            </a:lvl5pPr>
          </a:lstStyle>
          <a:p>
            <a:pPr lvl="0"/>
            <a:r>
              <a:rPr lang="en-US"/>
              <a:t>Click to edit presenter title</a:t>
            </a:r>
          </a:p>
        </p:txBody>
      </p:sp>
      <p:sp>
        <p:nvSpPr>
          <p:cNvPr id="7" name="Freeform 6">
            <a:extLst>
              <a:ext uri="{FF2B5EF4-FFF2-40B4-BE49-F238E27FC236}">
                <a16:creationId xmlns:a16="http://schemas.microsoft.com/office/drawing/2014/main" id="{FE322F10-8B5D-0F4B-B17E-F153C5DE7E31}"/>
              </a:ext>
            </a:extLst>
          </p:cNvPr>
          <p:cNvSpPr/>
          <p:nvPr userDrawn="1"/>
        </p:nvSpPr>
        <p:spPr>
          <a:xfrm>
            <a:off x="364859" y="3492712"/>
            <a:ext cx="850392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360363" y="4602473"/>
            <a:ext cx="3086100" cy="228600"/>
          </a:xfrm>
          <a:prstGeom prst="rect">
            <a:avLst/>
          </a:prstGeom>
        </p:spPr>
        <p:txBody>
          <a:bodyPr lIns="0" tIns="0" rIns="0" bIns="0" anchor="t" anchorCtr="0"/>
          <a:lstStyle>
            <a:lvl1pPr marL="0" indent="0">
              <a:buNone/>
              <a:defRPr lang="en-US" sz="900" b="0" i="1" kern="1200" dirty="0">
                <a:solidFill>
                  <a:schemeClr val="bg2"/>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360363" y="4349197"/>
            <a:ext cx="3086100" cy="228600"/>
          </a:xfrm>
          <a:prstGeom prst="rect">
            <a:avLst/>
          </a:prstGeom>
        </p:spPr>
        <p:txBody>
          <a:bodyPr lIns="0" tIns="0" rIns="0" bIns="0" anchor="b" anchorCtr="0"/>
          <a:lstStyle>
            <a:lvl1pPr marL="0" indent="0">
              <a:buNone/>
              <a:defRPr lang="en-US" sz="900" b="0" kern="1200" dirty="0">
                <a:solidFill>
                  <a:schemeClr val="bg2"/>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360363" y="5168941"/>
            <a:ext cx="3086100" cy="228600"/>
          </a:xfrm>
          <a:prstGeom prst="rect">
            <a:avLst/>
          </a:prstGeom>
        </p:spPr>
        <p:txBody>
          <a:bodyPr lIns="0" tIns="0" rIns="0" bIns="0" anchor="t" anchorCtr="0"/>
          <a:lstStyle>
            <a:lvl1pPr marL="0" indent="0">
              <a:buNone/>
              <a:defRPr lang="en-US" sz="900" b="0" i="1" kern="1200" dirty="0">
                <a:solidFill>
                  <a:schemeClr val="bg2"/>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360363" y="4915665"/>
            <a:ext cx="3086100" cy="228600"/>
          </a:xfrm>
          <a:prstGeom prst="rect">
            <a:avLst/>
          </a:prstGeom>
        </p:spPr>
        <p:txBody>
          <a:bodyPr lIns="0" tIns="0" rIns="0" bIns="0" anchor="b" anchorCtr="0"/>
          <a:lstStyle>
            <a:lvl1pPr marL="0" indent="0">
              <a:buNone/>
              <a:defRPr lang="en-US" sz="900" b="0" kern="1200" dirty="0">
                <a:solidFill>
                  <a:schemeClr val="bg2"/>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26" y="186077"/>
            <a:ext cx="1697874" cy="1221416"/>
          </a:xfrm>
          <a:prstGeom prst="rect">
            <a:avLst/>
          </a:prstGeom>
        </p:spPr>
      </p:pic>
    </p:spTree>
    <p:extLst>
      <p:ext uri="{BB962C8B-B14F-4D97-AF65-F5344CB8AC3E}">
        <p14:creationId xmlns:p14="http://schemas.microsoft.com/office/powerpoint/2010/main" val="3439390277"/>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60364" y="2389400"/>
            <a:ext cx="8229600" cy="1103312"/>
          </a:xfrm>
          <a:prstGeom prst="rect">
            <a:avLst/>
          </a:prstGeom>
        </p:spPr>
        <p:txBody>
          <a:bodyPr lIns="0" tIns="0" rIns="0" bIns="0" anchor="b" anchorCtr="0">
            <a:noAutofit/>
          </a:bodyPr>
          <a:lstStyle>
            <a:lvl1pPr marL="0" indent="0" algn="l">
              <a:buNone/>
              <a:defRPr sz="2401" b="0" i="0" cap="none" spc="0" baseline="0">
                <a:solidFill>
                  <a:srgbClr val="000000"/>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a:t>Click to Edit Title</a:t>
            </a:r>
          </a:p>
        </p:txBody>
      </p:sp>
      <p:sp>
        <p:nvSpPr>
          <p:cNvPr id="30" name="Text Placeholder 29"/>
          <p:cNvSpPr>
            <a:spLocks noGrp="1"/>
          </p:cNvSpPr>
          <p:nvPr>
            <p:ph type="body" sz="quarter" idx="12" hasCustomPrompt="1"/>
          </p:nvPr>
        </p:nvSpPr>
        <p:spPr>
          <a:xfrm>
            <a:off x="360363" y="3775287"/>
            <a:ext cx="3086100" cy="228600"/>
          </a:xfrm>
          <a:prstGeom prst="rect">
            <a:avLst/>
          </a:prstGeom>
        </p:spPr>
        <p:txBody>
          <a:bodyPr lIns="0" tIns="0" rIns="0" bIns="0" anchor="b" anchorCtr="0">
            <a:noAutofit/>
          </a:bodyPr>
          <a:lstStyle>
            <a:lvl1pPr marL="0" marR="0" indent="0" algn="l" defTabSz="685863" rtl="0" eaLnBrk="1" fontAlgn="auto" latinLnBrk="0" hangingPunct="1">
              <a:lnSpc>
                <a:spcPct val="100000"/>
              </a:lnSpc>
              <a:spcBef>
                <a:spcPct val="20000"/>
              </a:spcBef>
              <a:spcAft>
                <a:spcPts val="0"/>
              </a:spcAft>
              <a:buClrTx/>
              <a:buSzTx/>
              <a:buFont typeface="Arial" panose="020B0604020202020204" pitchFamily="34" charset="0"/>
              <a:buNone/>
              <a:tabLst/>
              <a:defRPr lang="en-US" sz="900" b="0" kern="1200" noProof="0" dirty="0">
                <a:solidFill>
                  <a:srgbClr val="000000"/>
                </a:solidFill>
                <a:latin typeface="+mn-lt"/>
                <a:ea typeface="+mn-ea"/>
                <a:cs typeface="+mn-cs"/>
              </a:defRPr>
            </a:lvl1pPr>
            <a:lvl2pPr marL="342931" indent="0">
              <a:buNone/>
              <a:defRPr sz="975">
                <a:solidFill>
                  <a:schemeClr val="bg1"/>
                </a:solidFill>
                <a:latin typeface="+mn-lt"/>
              </a:defRPr>
            </a:lvl2pPr>
            <a:lvl3pPr marL="685863" indent="0">
              <a:buNone/>
              <a:defRPr sz="975">
                <a:solidFill>
                  <a:schemeClr val="bg1"/>
                </a:solidFill>
                <a:latin typeface="+mn-lt"/>
              </a:defRPr>
            </a:lvl3pPr>
            <a:lvl4pPr marL="1028794" indent="0">
              <a:buNone/>
              <a:defRPr sz="975">
                <a:solidFill>
                  <a:schemeClr val="bg1"/>
                </a:solidFill>
                <a:latin typeface="+mn-lt"/>
              </a:defRPr>
            </a:lvl4pPr>
            <a:lvl5pPr marL="1371726" indent="0">
              <a:buNone/>
              <a:defRPr sz="975">
                <a:solidFill>
                  <a:schemeClr val="bg1"/>
                </a:solidFill>
                <a:latin typeface="+mn-lt"/>
              </a:defRPr>
            </a:lvl5pPr>
          </a:lstStyle>
          <a:p>
            <a:pPr lvl="0"/>
            <a:r>
              <a:rPr lang="en-US" noProof="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360363" y="1988510"/>
            <a:ext cx="4564372" cy="278971"/>
          </a:xfrm>
          <a:prstGeom prst="rect">
            <a:avLst/>
          </a:prstGeom>
        </p:spPr>
        <p:txBody>
          <a:bodyPr lIns="0" tIns="0" rIns="0" bIns="0" anchor="b" anchorCtr="0"/>
          <a:lstStyle>
            <a:lvl1pPr marL="0" indent="0" algn="l">
              <a:buNone/>
              <a:defRPr lang="en-US" sz="1350" b="0" kern="1200" dirty="0">
                <a:solidFill>
                  <a:srgbClr val="000000"/>
                </a:solidFill>
                <a:latin typeface="+mn-lt"/>
                <a:ea typeface="+mn-ea"/>
                <a:cs typeface="+mn-cs"/>
              </a:defRPr>
            </a:lvl1pPr>
            <a:lvl2pPr marL="342931" indent="0">
              <a:buNone/>
              <a:defRPr sz="825" b="0" i="0" spc="150" baseline="0">
                <a:latin typeface="Arial Narrow" panose="020B0604020202020204" pitchFamily="34" charset="0"/>
                <a:cs typeface="Arial Narrow" panose="020B0604020202020204" pitchFamily="34" charset="0"/>
              </a:defRPr>
            </a:lvl2pPr>
            <a:lvl3pPr marL="685863" indent="0">
              <a:buNone/>
              <a:defRPr sz="825" b="0" i="0" spc="150" baseline="0">
                <a:latin typeface="Arial Narrow" panose="020B0604020202020204" pitchFamily="34" charset="0"/>
                <a:cs typeface="Arial Narrow" panose="020B0604020202020204" pitchFamily="34" charset="0"/>
              </a:defRPr>
            </a:lvl3pPr>
            <a:lvl4pPr marL="1028794" indent="0">
              <a:buNone/>
              <a:defRPr sz="825" b="0" i="0" spc="150" baseline="0">
                <a:latin typeface="Arial Narrow" panose="020B0604020202020204" pitchFamily="34" charset="0"/>
                <a:cs typeface="Arial Narrow" panose="020B0604020202020204" pitchFamily="34" charset="0"/>
              </a:defRPr>
            </a:lvl4pPr>
            <a:lvl5pPr marL="1371726" indent="0">
              <a:buNone/>
              <a:defRPr sz="825" b="0" i="0" spc="150" baseline="0">
                <a:latin typeface="Arial Narrow" panose="020B0604020202020204" pitchFamily="34" charset="0"/>
                <a:cs typeface="Arial Narrow" panose="020B0604020202020204" pitchFamily="34" charset="0"/>
              </a:defRPr>
            </a:lvl5pPr>
          </a:lstStyle>
          <a:p>
            <a:pPr lvl="0"/>
            <a:r>
              <a:rPr lang="en-US"/>
              <a:t>Date mm/</a:t>
            </a:r>
            <a:r>
              <a:rPr lang="en-US" err="1"/>
              <a:t>dd</a:t>
            </a:r>
            <a:r>
              <a:rPr lang="en-US"/>
              <a:t>/</a:t>
            </a:r>
            <a:r>
              <a:rPr lang="en-US" err="1"/>
              <a:t>yy</a:t>
            </a:r>
            <a:endParaRPr lang="en-US"/>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360363" y="4028564"/>
            <a:ext cx="3086100" cy="228600"/>
          </a:xfrm>
          <a:prstGeom prst="rect">
            <a:avLst/>
          </a:prstGeom>
        </p:spPr>
        <p:txBody>
          <a:bodyPr lIns="0" tIns="0" rIns="0" bIns="0" anchor="t" anchorCtr="0">
            <a:noAutofit/>
          </a:bodyPr>
          <a:lstStyle>
            <a:lvl1pPr marL="0" indent="0" algn="l">
              <a:buNone/>
              <a:defRPr lang="en-US" sz="900" b="0" i="1" kern="1200" dirty="0">
                <a:solidFill>
                  <a:srgbClr val="000000"/>
                </a:solidFill>
                <a:latin typeface="+mn-lt"/>
                <a:ea typeface="+mn-ea"/>
                <a:cs typeface="+mn-cs"/>
              </a:defRPr>
            </a:lvl1pPr>
            <a:lvl2pPr marL="342931" indent="0" algn="ctr">
              <a:buNone/>
              <a:defRPr sz="975">
                <a:latin typeface="Times" pitchFamily="2" charset="0"/>
              </a:defRPr>
            </a:lvl2pPr>
            <a:lvl3pPr marL="685863" indent="0" algn="ctr">
              <a:buNone/>
              <a:defRPr sz="975">
                <a:latin typeface="Times" pitchFamily="2" charset="0"/>
              </a:defRPr>
            </a:lvl3pPr>
            <a:lvl4pPr marL="1028794" indent="0" algn="ctr">
              <a:buNone/>
              <a:defRPr sz="975">
                <a:latin typeface="Times" pitchFamily="2" charset="0"/>
              </a:defRPr>
            </a:lvl4pPr>
            <a:lvl5pPr marL="1371726" indent="0" algn="ctr">
              <a:buNone/>
              <a:defRPr sz="975">
                <a:latin typeface="Times" pitchFamily="2" charset="0"/>
              </a:defRPr>
            </a:lvl5pPr>
          </a:lstStyle>
          <a:p>
            <a:pPr lvl="0"/>
            <a:r>
              <a:rPr lang="en-US"/>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360363" y="4602473"/>
            <a:ext cx="3086100" cy="228600"/>
          </a:xfrm>
          <a:prstGeom prst="rect">
            <a:avLst/>
          </a:prstGeom>
        </p:spPr>
        <p:txBody>
          <a:bodyPr lIns="0" tIns="0" rIns="0" bIns="0" anchor="t" anchorCtr="0"/>
          <a:lstStyle>
            <a:lvl1pPr marL="0" indent="0">
              <a:buNone/>
              <a:defRPr lang="en-US" sz="900" b="0" i="1" kern="1200" dirty="0">
                <a:solidFill>
                  <a:srgbClr val="000000"/>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360363" y="4349197"/>
            <a:ext cx="3086100" cy="228600"/>
          </a:xfrm>
          <a:prstGeom prst="rect">
            <a:avLst/>
          </a:prstGeom>
        </p:spPr>
        <p:txBody>
          <a:bodyPr lIns="0" tIns="0" rIns="0" bIns="0" anchor="b" anchorCtr="0"/>
          <a:lstStyle>
            <a:lvl1pPr marL="0" indent="0">
              <a:buNone/>
              <a:defRPr lang="en-US" sz="900" b="0" kern="1200" dirty="0">
                <a:solidFill>
                  <a:srgbClr val="000000"/>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360363" y="5168941"/>
            <a:ext cx="3086100" cy="228600"/>
          </a:xfrm>
          <a:prstGeom prst="rect">
            <a:avLst/>
          </a:prstGeom>
        </p:spPr>
        <p:txBody>
          <a:bodyPr lIns="0" tIns="0" rIns="0" bIns="0" anchor="t" anchorCtr="0"/>
          <a:lstStyle>
            <a:lvl1pPr marL="0" indent="0">
              <a:buNone/>
              <a:defRPr lang="en-US" sz="900" b="0" i="1" kern="1200" dirty="0">
                <a:solidFill>
                  <a:srgbClr val="000000"/>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360363" y="4915665"/>
            <a:ext cx="3086100" cy="228600"/>
          </a:xfrm>
          <a:prstGeom prst="rect">
            <a:avLst/>
          </a:prstGeom>
        </p:spPr>
        <p:txBody>
          <a:bodyPr lIns="0" tIns="0" rIns="0" bIns="0" anchor="b" anchorCtr="0"/>
          <a:lstStyle>
            <a:lvl1pPr marL="0" indent="0">
              <a:buNone/>
              <a:defRPr lang="en-US" sz="900" b="0" kern="1200" dirty="0">
                <a:solidFill>
                  <a:srgbClr val="000000"/>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26" y="186077"/>
            <a:ext cx="1697874" cy="1221416"/>
          </a:xfrm>
          <a:prstGeom prst="rect">
            <a:avLst/>
          </a:prstGeom>
        </p:spPr>
      </p:pic>
      <p:pic>
        <p:nvPicPr>
          <p:cNvPr id="15" name="Picture 14">
            <a:extLst>
              <a:ext uri="{FF2B5EF4-FFF2-40B4-BE49-F238E27FC236}">
                <a16:creationId xmlns:a16="http://schemas.microsoft.com/office/drawing/2014/main" id="{7B3BD943-1744-9E4F-8712-F6DA47C18B1B}"/>
              </a:ext>
            </a:extLst>
          </p:cNvPr>
          <p:cNvPicPr>
            <a:picLocks noChangeAspect="1"/>
          </p:cNvPicPr>
          <p:nvPr userDrawn="1"/>
        </p:nvPicPr>
        <p:blipFill>
          <a:blip r:embed="rId3"/>
          <a:stretch>
            <a:fillRect/>
          </a:stretch>
        </p:blipFill>
        <p:spPr>
          <a:xfrm>
            <a:off x="6425736" y="390063"/>
            <a:ext cx="2402780" cy="2041733"/>
          </a:xfrm>
          <a:prstGeom prst="rect">
            <a:avLst/>
          </a:prstGeom>
        </p:spPr>
      </p:pic>
    </p:spTree>
    <p:extLst>
      <p:ext uri="{BB962C8B-B14F-4D97-AF65-F5344CB8AC3E}">
        <p14:creationId xmlns:p14="http://schemas.microsoft.com/office/powerpoint/2010/main" val="929626586"/>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rgbClr val="00485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60364" y="2389400"/>
            <a:ext cx="8229600" cy="1103312"/>
          </a:xfrm>
          <a:prstGeom prst="rect">
            <a:avLst/>
          </a:prstGeom>
        </p:spPr>
        <p:txBody>
          <a:bodyPr lIns="0" tIns="0" rIns="0" bIns="0" anchor="b" anchorCtr="0">
            <a:noAutofit/>
          </a:bodyPr>
          <a:lstStyle>
            <a:lvl1pPr marL="0" indent="0" algn="l">
              <a:buNone/>
              <a:defRPr sz="2401" b="0" i="0" cap="none" spc="0" baseline="0">
                <a:solidFill>
                  <a:schemeClr val="bg1"/>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a:t>Click to Edit Title</a:t>
            </a:r>
          </a:p>
        </p:txBody>
      </p:sp>
      <p:sp>
        <p:nvSpPr>
          <p:cNvPr id="30" name="Text Placeholder 29"/>
          <p:cNvSpPr>
            <a:spLocks noGrp="1"/>
          </p:cNvSpPr>
          <p:nvPr>
            <p:ph type="body" sz="quarter" idx="12" hasCustomPrompt="1"/>
          </p:nvPr>
        </p:nvSpPr>
        <p:spPr>
          <a:xfrm>
            <a:off x="360363" y="3775287"/>
            <a:ext cx="3086100" cy="228600"/>
          </a:xfrm>
          <a:prstGeom prst="rect">
            <a:avLst/>
          </a:prstGeom>
        </p:spPr>
        <p:txBody>
          <a:bodyPr lIns="0" tIns="0" rIns="0" bIns="0" anchor="b" anchorCtr="0">
            <a:noAutofit/>
          </a:bodyPr>
          <a:lstStyle>
            <a:lvl1pPr marL="0" marR="0" indent="0" algn="l" defTabSz="685863" rtl="0" eaLnBrk="1" fontAlgn="auto" latinLnBrk="0" hangingPunct="1">
              <a:lnSpc>
                <a:spcPct val="100000"/>
              </a:lnSpc>
              <a:spcBef>
                <a:spcPct val="20000"/>
              </a:spcBef>
              <a:spcAft>
                <a:spcPts val="0"/>
              </a:spcAft>
              <a:buClrTx/>
              <a:buSzTx/>
              <a:buFont typeface="Arial" panose="020B0604020202020204" pitchFamily="34" charset="0"/>
              <a:buNone/>
              <a:tabLst/>
              <a:defRPr lang="en-US" sz="900" b="0" kern="1200" noProof="0" dirty="0">
                <a:solidFill>
                  <a:schemeClr val="bg1"/>
                </a:solidFill>
                <a:latin typeface="+mn-lt"/>
                <a:ea typeface="+mn-ea"/>
                <a:cs typeface="+mn-cs"/>
              </a:defRPr>
            </a:lvl1pPr>
            <a:lvl2pPr marL="342931" indent="0">
              <a:buNone/>
              <a:defRPr sz="975">
                <a:solidFill>
                  <a:schemeClr val="bg1"/>
                </a:solidFill>
                <a:latin typeface="+mn-lt"/>
              </a:defRPr>
            </a:lvl2pPr>
            <a:lvl3pPr marL="685863" indent="0">
              <a:buNone/>
              <a:defRPr sz="975">
                <a:solidFill>
                  <a:schemeClr val="bg1"/>
                </a:solidFill>
                <a:latin typeface="+mn-lt"/>
              </a:defRPr>
            </a:lvl3pPr>
            <a:lvl4pPr marL="1028794" indent="0">
              <a:buNone/>
              <a:defRPr sz="975">
                <a:solidFill>
                  <a:schemeClr val="bg1"/>
                </a:solidFill>
                <a:latin typeface="+mn-lt"/>
              </a:defRPr>
            </a:lvl4pPr>
            <a:lvl5pPr marL="1371726" indent="0">
              <a:buNone/>
              <a:defRPr sz="975">
                <a:solidFill>
                  <a:schemeClr val="bg1"/>
                </a:solidFill>
                <a:latin typeface="+mn-lt"/>
              </a:defRPr>
            </a:lvl5pPr>
          </a:lstStyle>
          <a:p>
            <a:pPr lvl="0"/>
            <a:r>
              <a:rPr lang="en-US" noProof="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360363" y="1988510"/>
            <a:ext cx="4564372" cy="278971"/>
          </a:xfrm>
          <a:prstGeom prst="rect">
            <a:avLst/>
          </a:prstGeom>
        </p:spPr>
        <p:txBody>
          <a:bodyPr lIns="0" tIns="0" rIns="0" bIns="0" anchor="b" anchorCtr="0"/>
          <a:lstStyle>
            <a:lvl1pPr marL="0" indent="0" algn="l">
              <a:buNone/>
              <a:defRPr lang="en-US" sz="1350" b="0" kern="1200" dirty="0">
                <a:solidFill>
                  <a:schemeClr val="bg1"/>
                </a:solidFill>
                <a:latin typeface="+mn-lt"/>
                <a:ea typeface="+mn-ea"/>
                <a:cs typeface="+mn-cs"/>
              </a:defRPr>
            </a:lvl1pPr>
            <a:lvl2pPr marL="342931" indent="0">
              <a:buNone/>
              <a:defRPr sz="825" b="0" i="0" spc="150" baseline="0">
                <a:latin typeface="Arial Narrow" panose="020B0604020202020204" pitchFamily="34" charset="0"/>
                <a:cs typeface="Arial Narrow" panose="020B0604020202020204" pitchFamily="34" charset="0"/>
              </a:defRPr>
            </a:lvl2pPr>
            <a:lvl3pPr marL="685863" indent="0">
              <a:buNone/>
              <a:defRPr sz="825" b="0" i="0" spc="150" baseline="0">
                <a:latin typeface="Arial Narrow" panose="020B0604020202020204" pitchFamily="34" charset="0"/>
                <a:cs typeface="Arial Narrow" panose="020B0604020202020204" pitchFamily="34" charset="0"/>
              </a:defRPr>
            </a:lvl3pPr>
            <a:lvl4pPr marL="1028794" indent="0">
              <a:buNone/>
              <a:defRPr sz="825" b="0" i="0" spc="150" baseline="0">
                <a:latin typeface="Arial Narrow" panose="020B0604020202020204" pitchFamily="34" charset="0"/>
                <a:cs typeface="Arial Narrow" panose="020B0604020202020204" pitchFamily="34" charset="0"/>
              </a:defRPr>
            </a:lvl4pPr>
            <a:lvl5pPr marL="1371726" indent="0">
              <a:buNone/>
              <a:defRPr sz="825" b="0" i="0" spc="150" baseline="0">
                <a:latin typeface="Arial Narrow" panose="020B0604020202020204" pitchFamily="34" charset="0"/>
                <a:cs typeface="Arial Narrow" panose="020B0604020202020204" pitchFamily="34" charset="0"/>
              </a:defRPr>
            </a:lvl5pPr>
          </a:lstStyle>
          <a:p>
            <a:pPr lvl="0"/>
            <a:r>
              <a:rPr lang="en-US"/>
              <a:t>Date mm/</a:t>
            </a:r>
            <a:r>
              <a:rPr lang="en-US" err="1"/>
              <a:t>dd</a:t>
            </a:r>
            <a:r>
              <a:rPr lang="en-US"/>
              <a:t>/</a:t>
            </a:r>
            <a:r>
              <a:rPr lang="en-US" err="1"/>
              <a:t>yy</a:t>
            </a:r>
            <a:endParaRPr lang="en-US"/>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360363" y="4028564"/>
            <a:ext cx="3086100" cy="228600"/>
          </a:xfrm>
          <a:prstGeom prst="rect">
            <a:avLst/>
          </a:prstGeom>
        </p:spPr>
        <p:txBody>
          <a:bodyPr lIns="0" tIns="0" rIns="0" bIns="0" anchor="t" anchorCtr="0">
            <a:noAutofit/>
          </a:bodyPr>
          <a:lstStyle>
            <a:lvl1pPr marL="0" indent="0" algn="l">
              <a:buNone/>
              <a:defRPr lang="en-US" sz="900" b="0" i="1" kern="1200" dirty="0">
                <a:solidFill>
                  <a:schemeClr val="bg1"/>
                </a:solidFill>
                <a:latin typeface="+mn-lt"/>
                <a:ea typeface="+mn-ea"/>
                <a:cs typeface="+mn-cs"/>
              </a:defRPr>
            </a:lvl1pPr>
            <a:lvl2pPr marL="342931" indent="0" algn="ctr">
              <a:buNone/>
              <a:defRPr sz="975">
                <a:latin typeface="Times" pitchFamily="2" charset="0"/>
              </a:defRPr>
            </a:lvl2pPr>
            <a:lvl3pPr marL="685863" indent="0" algn="ctr">
              <a:buNone/>
              <a:defRPr sz="975">
                <a:latin typeface="Times" pitchFamily="2" charset="0"/>
              </a:defRPr>
            </a:lvl3pPr>
            <a:lvl4pPr marL="1028794" indent="0" algn="ctr">
              <a:buNone/>
              <a:defRPr sz="975">
                <a:latin typeface="Times" pitchFamily="2" charset="0"/>
              </a:defRPr>
            </a:lvl4pPr>
            <a:lvl5pPr marL="1371726" indent="0" algn="ctr">
              <a:buNone/>
              <a:defRPr sz="975">
                <a:latin typeface="Times" pitchFamily="2" charset="0"/>
              </a:defRPr>
            </a:lvl5pPr>
          </a:lstStyle>
          <a:p>
            <a:pPr lvl="0"/>
            <a:r>
              <a:rPr lang="en-US"/>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360363" y="4602473"/>
            <a:ext cx="3086100" cy="228600"/>
          </a:xfrm>
          <a:prstGeom prst="rect">
            <a:avLst/>
          </a:prstGeom>
        </p:spPr>
        <p:txBody>
          <a:bodyPr lIns="0" tIns="0" rIns="0" bIns="0" anchor="t" anchorCtr="0"/>
          <a:lstStyle>
            <a:lvl1pPr marL="0" indent="0">
              <a:buNone/>
              <a:defRPr lang="en-US" sz="900" b="0" i="1" kern="1200" dirty="0">
                <a:solidFill>
                  <a:schemeClr val="bg1"/>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360363" y="4349197"/>
            <a:ext cx="3086100" cy="228600"/>
          </a:xfrm>
          <a:prstGeom prst="rect">
            <a:avLst/>
          </a:prstGeom>
        </p:spPr>
        <p:txBody>
          <a:bodyPr lIns="0" tIns="0" rIns="0" bIns="0" anchor="b" anchorCtr="0"/>
          <a:lstStyle>
            <a:lvl1pPr marL="0" indent="0">
              <a:buNone/>
              <a:defRPr lang="en-US" sz="900" b="0" kern="1200" dirty="0">
                <a:solidFill>
                  <a:schemeClr val="bg1"/>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360363" y="5168941"/>
            <a:ext cx="3086100" cy="228600"/>
          </a:xfrm>
          <a:prstGeom prst="rect">
            <a:avLst/>
          </a:prstGeom>
        </p:spPr>
        <p:txBody>
          <a:bodyPr lIns="0" tIns="0" rIns="0" bIns="0" anchor="t" anchorCtr="0"/>
          <a:lstStyle>
            <a:lvl1pPr marL="0" indent="0">
              <a:buNone/>
              <a:defRPr lang="en-US" sz="900" b="0" i="1" kern="1200" dirty="0">
                <a:solidFill>
                  <a:schemeClr val="bg1"/>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360363" y="4915665"/>
            <a:ext cx="3086100" cy="228600"/>
          </a:xfrm>
          <a:prstGeom prst="rect">
            <a:avLst/>
          </a:prstGeom>
        </p:spPr>
        <p:txBody>
          <a:bodyPr lIns="0" tIns="0" rIns="0" bIns="0" anchor="b" anchorCtr="0"/>
          <a:lstStyle>
            <a:lvl1pPr marL="0" indent="0">
              <a:buNone/>
              <a:defRPr lang="en-US" sz="900" b="0" kern="1200" dirty="0">
                <a:solidFill>
                  <a:schemeClr val="bg1"/>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2" y="182907"/>
            <a:ext cx="1788691" cy="1284593"/>
          </a:xfrm>
          <a:prstGeom prst="rect">
            <a:avLst/>
          </a:prstGeom>
        </p:spPr>
      </p:pic>
      <p:sp>
        <p:nvSpPr>
          <p:cNvPr id="15" name="Freeform 14">
            <a:extLst>
              <a:ext uri="{FF2B5EF4-FFF2-40B4-BE49-F238E27FC236}">
                <a16:creationId xmlns:a16="http://schemas.microsoft.com/office/drawing/2014/main" id="{FE322F10-8B5D-0F4B-B17E-F153C5DE7E31}"/>
              </a:ext>
            </a:extLst>
          </p:cNvPr>
          <p:cNvSpPr/>
          <p:nvPr userDrawn="1"/>
        </p:nvSpPr>
        <p:spPr>
          <a:xfrm>
            <a:off x="364859" y="3492712"/>
            <a:ext cx="850392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19050" cap="flat" cmpd="sng" algn="ctr">
            <a:solidFill>
              <a:schemeClr val="bg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63779667"/>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800" b="0" i="0" cap="all" spc="300"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500" b="0" i="0" cap="all" spc="3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spTree>
    <p:extLst>
      <p:ext uri="{BB962C8B-B14F-4D97-AF65-F5344CB8AC3E}">
        <p14:creationId xmlns:p14="http://schemas.microsoft.com/office/powerpoint/2010/main" val="2308380236"/>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rgbClr val="00485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60364" y="2389400"/>
            <a:ext cx="8229600" cy="1103312"/>
          </a:xfrm>
          <a:prstGeom prst="rect">
            <a:avLst/>
          </a:prstGeom>
        </p:spPr>
        <p:txBody>
          <a:bodyPr lIns="0" tIns="0" rIns="0" bIns="0" anchor="b" anchorCtr="0">
            <a:noAutofit/>
          </a:bodyPr>
          <a:lstStyle>
            <a:lvl1pPr marL="0" indent="0" algn="l">
              <a:buNone/>
              <a:defRPr sz="2401" b="0" i="0" cap="none" spc="0" baseline="0">
                <a:solidFill>
                  <a:schemeClr val="bg1"/>
                </a:solidFill>
                <a:latin typeface="+mn-lt"/>
                <a:cs typeface="Arial Narrow" panose="020B0604020202020204" pitchFamily="34" charset="0"/>
              </a:defRPr>
            </a:lvl1pPr>
            <a:lvl2pPr>
              <a:defRPr sz="1500" b="1">
                <a:solidFill>
                  <a:schemeClr val="bg1"/>
                </a:solidFill>
                <a:latin typeface="+mj-lt"/>
              </a:defRPr>
            </a:lvl2pPr>
            <a:lvl3pPr>
              <a:defRPr sz="1500" b="1">
                <a:solidFill>
                  <a:schemeClr val="bg1"/>
                </a:solidFill>
                <a:latin typeface="+mj-lt"/>
              </a:defRPr>
            </a:lvl3pPr>
            <a:lvl4pPr>
              <a:defRPr sz="1500" b="1">
                <a:solidFill>
                  <a:schemeClr val="bg1"/>
                </a:solidFill>
                <a:latin typeface="+mj-lt"/>
              </a:defRPr>
            </a:lvl4pPr>
            <a:lvl5pPr>
              <a:defRPr sz="1500" b="1">
                <a:solidFill>
                  <a:schemeClr val="bg1"/>
                </a:solidFill>
                <a:latin typeface="+mj-lt"/>
              </a:defRPr>
            </a:lvl5pPr>
          </a:lstStyle>
          <a:p>
            <a:pPr lvl="0"/>
            <a:r>
              <a:rPr lang="en-US"/>
              <a:t>Click to Edit Title</a:t>
            </a:r>
          </a:p>
        </p:txBody>
      </p:sp>
      <p:sp>
        <p:nvSpPr>
          <p:cNvPr id="30" name="Text Placeholder 29"/>
          <p:cNvSpPr>
            <a:spLocks noGrp="1"/>
          </p:cNvSpPr>
          <p:nvPr>
            <p:ph type="body" sz="quarter" idx="12" hasCustomPrompt="1"/>
          </p:nvPr>
        </p:nvSpPr>
        <p:spPr>
          <a:xfrm>
            <a:off x="360363" y="3775287"/>
            <a:ext cx="3086100" cy="228600"/>
          </a:xfrm>
          <a:prstGeom prst="rect">
            <a:avLst/>
          </a:prstGeom>
        </p:spPr>
        <p:txBody>
          <a:bodyPr lIns="0" tIns="0" rIns="0" bIns="0" anchor="b" anchorCtr="0">
            <a:noAutofit/>
          </a:bodyPr>
          <a:lstStyle>
            <a:lvl1pPr marL="0" marR="0" indent="0" algn="l" defTabSz="685863" rtl="0" eaLnBrk="1" fontAlgn="auto" latinLnBrk="0" hangingPunct="1">
              <a:lnSpc>
                <a:spcPct val="100000"/>
              </a:lnSpc>
              <a:spcBef>
                <a:spcPct val="20000"/>
              </a:spcBef>
              <a:spcAft>
                <a:spcPts val="0"/>
              </a:spcAft>
              <a:buClrTx/>
              <a:buSzTx/>
              <a:buFont typeface="Arial" panose="020B0604020202020204" pitchFamily="34" charset="0"/>
              <a:buNone/>
              <a:tabLst/>
              <a:defRPr lang="en-US" sz="900" b="0" kern="1200" noProof="0" dirty="0">
                <a:solidFill>
                  <a:schemeClr val="bg1"/>
                </a:solidFill>
                <a:latin typeface="+mn-lt"/>
                <a:ea typeface="+mn-ea"/>
                <a:cs typeface="+mn-cs"/>
              </a:defRPr>
            </a:lvl1pPr>
            <a:lvl2pPr marL="342931" indent="0">
              <a:buNone/>
              <a:defRPr sz="975">
                <a:solidFill>
                  <a:schemeClr val="bg1"/>
                </a:solidFill>
                <a:latin typeface="+mn-lt"/>
              </a:defRPr>
            </a:lvl2pPr>
            <a:lvl3pPr marL="685863" indent="0">
              <a:buNone/>
              <a:defRPr sz="975">
                <a:solidFill>
                  <a:schemeClr val="bg1"/>
                </a:solidFill>
                <a:latin typeface="+mn-lt"/>
              </a:defRPr>
            </a:lvl3pPr>
            <a:lvl4pPr marL="1028794" indent="0">
              <a:buNone/>
              <a:defRPr sz="975">
                <a:solidFill>
                  <a:schemeClr val="bg1"/>
                </a:solidFill>
                <a:latin typeface="+mn-lt"/>
              </a:defRPr>
            </a:lvl4pPr>
            <a:lvl5pPr marL="1371726" indent="0">
              <a:buNone/>
              <a:defRPr sz="975">
                <a:solidFill>
                  <a:schemeClr val="bg1"/>
                </a:solidFill>
                <a:latin typeface="+mn-lt"/>
              </a:defRPr>
            </a:lvl5pPr>
          </a:lstStyle>
          <a:p>
            <a:pPr lvl="0"/>
            <a:r>
              <a:rPr lang="en-US" noProof="0"/>
              <a:t>Click to edit speaker name</a:t>
            </a:r>
          </a:p>
        </p:txBody>
      </p:sp>
      <p:sp>
        <p:nvSpPr>
          <p:cNvPr id="5" name="Text Placeholder 4">
            <a:extLst>
              <a:ext uri="{FF2B5EF4-FFF2-40B4-BE49-F238E27FC236}">
                <a16:creationId xmlns:a16="http://schemas.microsoft.com/office/drawing/2014/main" id="{11384D19-DE12-0D43-8B8B-B0132FC3EE51}"/>
              </a:ext>
            </a:extLst>
          </p:cNvPr>
          <p:cNvSpPr>
            <a:spLocks noGrp="1"/>
          </p:cNvSpPr>
          <p:nvPr>
            <p:ph type="body" sz="quarter" idx="13" hasCustomPrompt="1"/>
          </p:nvPr>
        </p:nvSpPr>
        <p:spPr>
          <a:xfrm>
            <a:off x="360363" y="1988510"/>
            <a:ext cx="4564372" cy="278971"/>
          </a:xfrm>
          <a:prstGeom prst="rect">
            <a:avLst/>
          </a:prstGeom>
        </p:spPr>
        <p:txBody>
          <a:bodyPr lIns="0" tIns="0" rIns="0" bIns="0" anchor="b" anchorCtr="0"/>
          <a:lstStyle>
            <a:lvl1pPr marL="0" indent="0" algn="l">
              <a:buNone/>
              <a:defRPr lang="en-US" sz="1350" b="0" kern="1200" dirty="0">
                <a:solidFill>
                  <a:schemeClr val="bg1"/>
                </a:solidFill>
                <a:latin typeface="+mn-lt"/>
                <a:ea typeface="+mn-ea"/>
                <a:cs typeface="+mn-cs"/>
              </a:defRPr>
            </a:lvl1pPr>
            <a:lvl2pPr marL="342931" indent="0">
              <a:buNone/>
              <a:defRPr sz="825" b="0" i="0" spc="150" baseline="0">
                <a:latin typeface="Arial Narrow" panose="020B0604020202020204" pitchFamily="34" charset="0"/>
                <a:cs typeface="Arial Narrow" panose="020B0604020202020204" pitchFamily="34" charset="0"/>
              </a:defRPr>
            </a:lvl2pPr>
            <a:lvl3pPr marL="685863" indent="0">
              <a:buNone/>
              <a:defRPr sz="825" b="0" i="0" spc="150" baseline="0">
                <a:latin typeface="Arial Narrow" panose="020B0604020202020204" pitchFamily="34" charset="0"/>
                <a:cs typeface="Arial Narrow" panose="020B0604020202020204" pitchFamily="34" charset="0"/>
              </a:defRPr>
            </a:lvl3pPr>
            <a:lvl4pPr marL="1028794" indent="0">
              <a:buNone/>
              <a:defRPr sz="825" b="0" i="0" spc="150" baseline="0">
                <a:latin typeface="Arial Narrow" panose="020B0604020202020204" pitchFamily="34" charset="0"/>
                <a:cs typeface="Arial Narrow" panose="020B0604020202020204" pitchFamily="34" charset="0"/>
              </a:defRPr>
            </a:lvl4pPr>
            <a:lvl5pPr marL="1371726" indent="0">
              <a:buNone/>
              <a:defRPr sz="825" b="0" i="0" spc="150" baseline="0">
                <a:latin typeface="Arial Narrow" panose="020B0604020202020204" pitchFamily="34" charset="0"/>
                <a:cs typeface="Arial Narrow" panose="020B0604020202020204" pitchFamily="34" charset="0"/>
              </a:defRPr>
            </a:lvl5pPr>
          </a:lstStyle>
          <a:p>
            <a:pPr lvl="0"/>
            <a:r>
              <a:rPr lang="en-US"/>
              <a:t>Date mm/</a:t>
            </a:r>
            <a:r>
              <a:rPr lang="en-US" err="1"/>
              <a:t>dd</a:t>
            </a:r>
            <a:r>
              <a:rPr lang="en-US"/>
              <a:t>/</a:t>
            </a:r>
            <a:r>
              <a:rPr lang="en-US" err="1"/>
              <a:t>yy</a:t>
            </a:r>
            <a:endParaRPr lang="en-US"/>
          </a:p>
        </p:txBody>
      </p:sp>
      <p:sp>
        <p:nvSpPr>
          <p:cNvPr id="13" name="Text Placeholder 12">
            <a:extLst>
              <a:ext uri="{FF2B5EF4-FFF2-40B4-BE49-F238E27FC236}">
                <a16:creationId xmlns:a16="http://schemas.microsoft.com/office/drawing/2014/main" id="{12ECAAEB-23AF-1A43-9E6A-CBC6EA3A9453}"/>
              </a:ext>
            </a:extLst>
          </p:cNvPr>
          <p:cNvSpPr>
            <a:spLocks noGrp="1"/>
          </p:cNvSpPr>
          <p:nvPr>
            <p:ph type="body" sz="quarter" idx="14" hasCustomPrompt="1"/>
          </p:nvPr>
        </p:nvSpPr>
        <p:spPr>
          <a:xfrm>
            <a:off x="360363" y="4028564"/>
            <a:ext cx="3086100" cy="228600"/>
          </a:xfrm>
          <a:prstGeom prst="rect">
            <a:avLst/>
          </a:prstGeom>
        </p:spPr>
        <p:txBody>
          <a:bodyPr lIns="0" tIns="0" rIns="0" bIns="0" anchor="t" anchorCtr="0">
            <a:noAutofit/>
          </a:bodyPr>
          <a:lstStyle>
            <a:lvl1pPr marL="0" indent="0" algn="l">
              <a:buNone/>
              <a:defRPr lang="en-US" sz="900" b="0" i="1" kern="1200" dirty="0">
                <a:solidFill>
                  <a:schemeClr val="bg1"/>
                </a:solidFill>
                <a:latin typeface="+mn-lt"/>
                <a:ea typeface="+mn-ea"/>
                <a:cs typeface="+mn-cs"/>
              </a:defRPr>
            </a:lvl1pPr>
            <a:lvl2pPr marL="342931" indent="0" algn="ctr">
              <a:buNone/>
              <a:defRPr sz="975">
                <a:latin typeface="Times" pitchFamily="2" charset="0"/>
              </a:defRPr>
            </a:lvl2pPr>
            <a:lvl3pPr marL="685863" indent="0" algn="ctr">
              <a:buNone/>
              <a:defRPr sz="975">
                <a:latin typeface="Times" pitchFamily="2" charset="0"/>
              </a:defRPr>
            </a:lvl3pPr>
            <a:lvl4pPr marL="1028794" indent="0" algn="ctr">
              <a:buNone/>
              <a:defRPr sz="975">
                <a:latin typeface="Times" pitchFamily="2" charset="0"/>
              </a:defRPr>
            </a:lvl4pPr>
            <a:lvl5pPr marL="1371726" indent="0" algn="ctr">
              <a:buNone/>
              <a:defRPr sz="975">
                <a:latin typeface="Times" pitchFamily="2" charset="0"/>
              </a:defRPr>
            </a:lvl5pPr>
          </a:lstStyle>
          <a:p>
            <a:pPr lvl="0"/>
            <a:r>
              <a:rPr lang="en-US"/>
              <a:t>Click to edit presenter title</a:t>
            </a:r>
          </a:p>
        </p:txBody>
      </p:sp>
      <p:sp>
        <p:nvSpPr>
          <p:cNvPr id="10" name="Text Placeholder 9">
            <a:extLst>
              <a:ext uri="{FF2B5EF4-FFF2-40B4-BE49-F238E27FC236}">
                <a16:creationId xmlns:a16="http://schemas.microsoft.com/office/drawing/2014/main" id="{FADF3414-36CB-6343-BC88-D35AF2B6DF79}"/>
              </a:ext>
            </a:extLst>
          </p:cNvPr>
          <p:cNvSpPr>
            <a:spLocks noGrp="1"/>
          </p:cNvSpPr>
          <p:nvPr>
            <p:ph type="body" sz="quarter" idx="15" hasCustomPrompt="1"/>
          </p:nvPr>
        </p:nvSpPr>
        <p:spPr>
          <a:xfrm>
            <a:off x="360363" y="4602473"/>
            <a:ext cx="3086100" cy="228600"/>
          </a:xfrm>
          <a:prstGeom prst="rect">
            <a:avLst/>
          </a:prstGeom>
        </p:spPr>
        <p:txBody>
          <a:bodyPr lIns="0" tIns="0" rIns="0" bIns="0" anchor="t" anchorCtr="0"/>
          <a:lstStyle>
            <a:lvl1pPr marL="0" indent="0">
              <a:buNone/>
              <a:defRPr lang="en-US" sz="900" b="0" i="1" kern="1200" dirty="0">
                <a:solidFill>
                  <a:schemeClr val="bg1"/>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4" name="Content Placeholder 13">
            <a:extLst>
              <a:ext uri="{FF2B5EF4-FFF2-40B4-BE49-F238E27FC236}">
                <a16:creationId xmlns:a16="http://schemas.microsoft.com/office/drawing/2014/main" id="{395CF2EB-2614-8345-B581-13C6FC49CE08}"/>
              </a:ext>
            </a:extLst>
          </p:cNvPr>
          <p:cNvSpPr>
            <a:spLocks noGrp="1"/>
          </p:cNvSpPr>
          <p:nvPr>
            <p:ph sz="quarter" idx="16" hasCustomPrompt="1"/>
          </p:nvPr>
        </p:nvSpPr>
        <p:spPr>
          <a:xfrm>
            <a:off x="360363" y="4349197"/>
            <a:ext cx="3086100" cy="228600"/>
          </a:xfrm>
          <a:prstGeom prst="rect">
            <a:avLst/>
          </a:prstGeom>
        </p:spPr>
        <p:txBody>
          <a:bodyPr lIns="0" tIns="0" rIns="0" bIns="0" anchor="b" anchorCtr="0"/>
          <a:lstStyle>
            <a:lvl1pPr marL="0" indent="0">
              <a:buNone/>
              <a:defRPr lang="en-US" sz="900" b="0" kern="1200" dirty="0">
                <a:solidFill>
                  <a:schemeClr val="bg1"/>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sp>
        <p:nvSpPr>
          <p:cNvPr id="11" name="Text Placeholder 9">
            <a:extLst>
              <a:ext uri="{FF2B5EF4-FFF2-40B4-BE49-F238E27FC236}">
                <a16:creationId xmlns:a16="http://schemas.microsoft.com/office/drawing/2014/main" id="{FADF3414-36CB-6343-BC88-D35AF2B6DF79}"/>
              </a:ext>
            </a:extLst>
          </p:cNvPr>
          <p:cNvSpPr>
            <a:spLocks noGrp="1"/>
          </p:cNvSpPr>
          <p:nvPr>
            <p:ph type="body" sz="quarter" idx="17" hasCustomPrompt="1"/>
          </p:nvPr>
        </p:nvSpPr>
        <p:spPr>
          <a:xfrm>
            <a:off x="360363" y="5168941"/>
            <a:ext cx="3086100" cy="228600"/>
          </a:xfrm>
          <a:prstGeom prst="rect">
            <a:avLst/>
          </a:prstGeom>
        </p:spPr>
        <p:txBody>
          <a:bodyPr lIns="0" tIns="0" rIns="0" bIns="0" anchor="t" anchorCtr="0"/>
          <a:lstStyle>
            <a:lvl1pPr marL="0" indent="0">
              <a:buNone/>
              <a:defRPr lang="en-US" sz="900" b="0" i="1" kern="1200" dirty="0">
                <a:solidFill>
                  <a:schemeClr val="bg1"/>
                </a:solidFill>
                <a:latin typeface="+mn-lt"/>
                <a:ea typeface="+mn-ea"/>
                <a:cs typeface="+mn-cs"/>
              </a:defRPr>
            </a:lvl1pPr>
            <a:lvl2pPr marL="342931" indent="0">
              <a:buNone/>
              <a:defRPr sz="825"/>
            </a:lvl2pPr>
            <a:lvl3pPr marL="685863" indent="0">
              <a:buNone/>
              <a:defRPr sz="825"/>
            </a:lvl3pPr>
            <a:lvl4pPr marL="1028794" indent="0">
              <a:buNone/>
              <a:defRPr sz="825"/>
            </a:lvl4pPr>
            <a:lvl5pPr marL="1371726" indent="0">
              <a:buNone/>
              <a:defRPr sz="825"/>
            </a:lvl5pPr>
          </a:lstStyle>
          <a:p>
            <a:pPr lvl="0"/>
            <a:r>
              <a:rPr lang="en-US"/>
              <a:t>Click to edit presenter title</a:t>
            </a:r>
          </a:p>
        </p:txBody>
      </p:sp>
      <p:sp>
        <p:nvSpPr>
          <p:cNvPr id="12" name="Content Placeholder 13">
            <a:extLst>
              <a:ext uri="{FF2B5EF4-FFF2-40B4-BE49-F238E27FC236}">
                <a16:creationId xmlns:a16="http://schemas.microsoft.com/office/drawing/2014/main" id="{395CF2EB-2614-8345-B581-13C6FC49CE08}"/>
              </a:ext>
            </a:extLst>
          </p:cNvPr>
          <p:cNvSpPr>
            <a:spLocks noGrp="1"/>
          </p:cNvSpPr>
          <p:nvPr>
            <p:ph sz="quarter" idx="18" hasCustomPrompt="1"/>
          </p:nvPr>
        </p:nvSpPr>
        <p:spPr>
          <a:xfrm>
            <a:off x="360363" y="4915665"/>
            <a:ext cx="3086100" cy="228600"/>
          </a:xfrm>
          <a:prstGeom prst="rect">
            <a:avLst/>
          </a:prstGeom>
        </p:spPr>
        <p:txBody>
          <a:bodyPr lIns="0" tIns="0" rIns="0" bIns="0" anchor="b" anchorCtr="0"/>
          <a:lstStyle>
            <a:lvl1pPr marL="0" indent="0">
              <a:buNone/>
              <a:defRPr lang="en-US" sz="900" b="0" kern="1200" dirty="0">
                <a:solidFill>
                  <a:schemeClr val="bg1"/>
                </a:solidFill>
                <a:latin typeface="+mn-lt"/>
                <a:ea typeface="+mn-ea"/>
                <a:cs typeface="+mn-cs"/>
              </a:defRPr>
            </a:lvl1pPr>
            <a:lvl2pPr marL="342931" indent="0">
              <a:buNone/>
              <a:defRPr sz="900" b="1"/>
            </a:lvl2pPr>
            <a:lvl3pPr marL="685863" indent="0">
              <a:buNone/>
              <a:defRPr sz="900" b="1"/>
            </a:lvl3pPr>
            <a:lvl4pPr marL="1028794" indent="0">
              <a:buNone/>
              <a:defRPr sz="900" b="1"/>
            </a:lvl4pPr>
            <a:lvl5pPr marL="1371726" indent="0">
              <a:buNone/>
              <a:defRPr sz="900" b="1"/>
            </a:lvl5pPr>
          </a:lstStyle>
          <a:p>
            <a:pPr lvl="0"/>
            <a:r>
              <a:rPr lang="en-US"/>
              <a:t>Click to edit speaker name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2" y="182907"/>
            <a:ext cx="1788691" cy="1284593"/>
          </a:xfrm>
          <a:prstGeom prst="rect">
            <a:avLst/>
          </a:prstGeom>
        </p:spPr>
      </p:pic>
      <p:pic>
        <p:nvPicPr>
          <p:cNvPr id="16" name="Picture 15">
            <a:extLst>
              <a:ext uri="{FF2B5EF4-FFF2-40B4-BE49-F238E27FC236}">
                <a16:creationId xmlns:a16="http://schemas.microsoft.com/office/drawing/2014/main" id="{7B3BD943-1744-9E4F-8712-F6DA47C18B1B}"/>
              </a:ext>
            </a:extLst>
          </p:cNvPr>
          <p:cNvPicPr>
            <a:picLocks noChangeAspect="1"/>
          </p:cNvPicPr>
          <p:nvPr userDrawn="1"/>
        </p:nvPicPr>
        <p:blipFill>
          <a:blip r:embed="rId3"/>
          <a:stretch>
            <a:fillRect/>
          </a:stretch>
        </p:blipFill>
        <p:spPr>
          <a:xfrm>
            <a:off x="6425736" y="390063"/>
            <a:ext cx="2402780" cy="2041733"/>
          </a:xfrm>
          <a:prstGeom prst="rect">
            <a:avLst/>
          </a:prstGeom>
        </p:spPr>
      </p:pic>
    </p:spTree>
    <p:extLst>
      <p:ext uri="{BB962C8B-B14F-4D97-AF65-F5344CB8AC3E}">
        <p14:creationId xmlns:p14="http://schemas.microsoft.com/office/powerpoint/2010/main" val="706338732"/>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pos="144">
          <p15:clr>
            <a:srgbClr val="FBAE40"/>
          </p15:clr>
        </p15:guide>
        <p15:guide id="4" pos="5616">
          <p15:clr>
            <a:srgbClr val="FBAE40"/>
          </p15:clr>
        </p15:guide>
        <p15:guide id="5" orient="horz" pos="6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91"/>
            <a:ext cx="8229600" cy="779775"/>
          </a:xfrm>
          <a:prstGeom prst="rect">
            <a:avLst/>
          </a:prstGeom>
        </p:spPr>
        <p:txBody>
          <a:bodyPr lIns="0" tIns="0" rIns="0" bIns="0" anchor="b" anchorCtr="0"/>
          <a:lstStyle>
            <a:lvl1pPr marL="0" indent="0">
              <a:buNone/>
              <a:defRPr sz="2401" b="0" i="0" cap="none" spc="0" baseline="0">
                <a:solidFill>
                  <a:schemeClr val="bg2"/>
                </a:solidFill>
                <a:latin typeface="+mn-lt"/>
                <a:cs typeface="Arial Narrow" panose="020B0604020202020204" pitchFamily="34" charset="0"/>
              </a:defRPr>
            </a:lvl1pPr>
            <a:lvl2pPr marL="342931" indent="0">
              <a:buNone/>
              <a:defRPr b="0" i="0" spc="375" baseline="0">
                <a:solidFill>
                  <a:schemeClr val="accent1"/>
                </a:solidFill>
                <a:latin typeface="Arial Narrow" panose="020B0604020202020204" pitchFamily="34" charset="0"/>
                <a:cs typeface="Arial Narrow" panose="020B0604020202020204" pitchFamily="34" charset="0"/>
              </a:defRPr>
            </a:lvl2pPr>
            <a:lvl3pPr marL="685863"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94" indent="0">
              <a:buNone/>
              <a:defRPr b="0" i="0" spc="375" baseline="0">
                <a:solidFill>
                  <a:schemeClr val="accent1"/>
                </a:solidFill>
                <a:latin typeface="Arial Narrow" panose="020B0604020202020204" pitchFamily="34" charset="0"/>
                <a:cs typeface="Arial Narrow" panose="020B0604020202020204" pitchFamily="34" charset="0"/>
              </a:defRPr>
            </a:lvl4pPr>
            <a:lvl5pPr marL="1371726"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4"/>
            <a:ext cx="8229600" cy="2443163"/>
          </a:xfrm>
          <a:prstGeom prst="rect">
            <a:avLst/>
          </a:prstGeom>
        </p:spPr>
        <p:txBody>
          <a:bodyPr lIns="0" tIns="0" rIns="0" bIns="0"/>
          <a:lstStyle>
            <a:lvl1pPr marL="0" indent="0">
              <a:buNone/>
              <a:defRPr sz="1350" b="0" i="0" cap="none" spc="0" baseline="0">
                <a:solidFill>
                  <a:schemeClr val="bg2"/>
                </a:solidFill>
                <a:latin typeface="+mn-lt"/>
                <a:cs typeface="Arial Narrow" panose="020B0604020202020204" pitchFamily="34" charset="0"/>
              </a:defRPr>
            </a:lvl1pPr>
            <a:lvl2pPr marL="342931" indent="0">
              <a:buNone/>
              <a:defRPr/>
            </a:lvl2pPr>
            <a:lvl3pPr marL="685863" indent="0">
              <a:buNone/>
              <a:defRPr/>
            </a:lvl3pPr>
            <a:lvl4pPr marL="1028794" indent="0">
              <a:buNone/>
              <a:defRPr/>
            </a:lvl4pPr>
            <a:lvl5pPr marL="1371726" indent="0">
              <a:buNone/>
              <a:defRPr/>
            </a:lvl5pPr>
          </a:lstStyle>
          <a:p>
            <a:pPr lvl="0"/>
            <a:r>
              <a:rPr lang="en-US"/>
              <a:t>Edit subtitle text styles</a:t>
            </a:r>
          </a:p>
        </p:txBody>
      </p:sp>
      <p:sp>
        <p:nvSpPr>
          <p:cNvPr id="5" name="Rectangle 4">
            <a:extLst>
              <a:ext uri="{FF2B5EF4-FFF2-40B4-BE49-F238E27FC236}">
                <a16:creationId xmlns:a16="http://schemas.microsoft.com/office/drawing/2014/main" id="{15EE8CEE-607A-EB4F-9B00-F4C9B7810C2C}"/>
              </a:ext>
            </a:extLst>
          </p:cNvPr>
          <p:cNvSpPr/>
          <p:nvPr userDrawn="1"/>
        </p:nvSpPr>
        <p:spPr>
          <a:xfrm>
            <a:off x="228600" y="298784"/>
            <a:ext cx="8686800" cy="6094549"/>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p>
        </p:txBody>
      </p:sp>
    </p:spTree>
    <p:extLst>
      <p:ext uri="{BB962C8B-B14F-4D97-AF65-F5344CB8AC3E}">
        <p14:creationId xmlns:p14="http://schemas.microsoft.com/office/powerpoint/2010/main" val="3046002757"/>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Layout_Dark Background">
    <p:bg>
      <p:bgPr>
        <a:solidFill>
          <a:srgbClr val="00485E"/>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91"/>
            <a:ext cx="8229600" cy="779775"/>
          </a:xfrm>
          <a:prstGeom prst="rect">
            <a:avLst/>
          </a:prstGeom>
        </p:spPr>
        <p:txBody>
          <a:bodyPr lIns="0" tIns="0" rIns="0" bIns="0" anchor="b" anchorCtr="0"/>
          <a:lstStyle>
            <a:lvl1pPr marL="0" indent="0">
              <a:buNone/>
              <a:defRPr sz="2401" b="0" i="0" spc="0" baseline="0">
                <a:solidFill>
                  <a:schemeClr val="bg1"/>
                </a:solidFill>
                <a:latin typeface="+mn-lt"/>
                <a:cs typeface="Arial Narrow" panose="020B0604020202020204" pitchFamily="34" charset="0"/>
              </a:defRPr>
            </a:lvl1pPr>
            <a:lvl2pPr marL="342931" indent="0">
              <a:buNone/>
              <a:defRPr b="0" i="0" spc="375" baseline="0">
                <a:solidFill>
                  <a:schemeClr val="accent1"/>
                </a:solidFill>
                <a:latin typeface="Arial Narrow" panose="020B0604020202020204" pitchFamily="34" charset="0"/>
                <a:cs typeface="Arial Narrow" panose="020B0604020202020204" pitchFamily="34" charset="0"/>
              </a:defRPr>
            </a:lvl2pPr>
            <a:lvl3pPr marL="685863"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94" indent="0">
              <a:buNone/>
              <a:defRPr b="0" i="0" spc="375" baseline="0">
                <a:solidFill>
                  <a:schemeClr val="accent1"/>
                </a:solidFill>
                <a:latin typeface="Arial Narrow" panose="020B0604020202020204" pitchFamily="34" charset="0"/>
                <a:cs typeface="Arial Narrow" panose="020B0604020202020204" pitchFamily="34" charset="0"/>
              </a:defRPr>
            </a:lvl4pPr>
            <a:lvl5pPr marL="1371726"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4"/>
            <a:ext cx="8229600" cy="2443163"/>
          </a:xfrm>
          <a:prstGeom prst="rect">
            <a:avLst/>
          </a:prstGeom>
        </p:spPr>
        <p:txBody>
          <a:bodyPr lIns="0" tIns="0" rIns="0" bIns="0"/>
          <a:lstStyle>
            <a:lvl1pPr marL="0" indent="0">
              <a:buNone/>
              <a:defRPr sz="1350" b="0" i="0" spc="0" baseline="0">
                <a:solidFill>
                  <a:schemeClr val="bg1"/>
                </a:solidFill>
                <a:latin typeface="+mn-lt"/>
                <a:cs typeface="Arial Narrow" panose="020B0604020202020204" pitchFamily="34" charset="0"/>
              </a:defRPr>
            </a:lvl1pPr>
            <a:lvl2pPr marL="342931" indent="0">
              <a:buNone/>
              <a:defRPr/>
            </a:lvl2pPr>
            <a:lvl3pPr marL="685863" indent="0">
              <a:buNone/>
              <a:defRPr/>
            </a:lvl3pPr>
            <a:lvl4pPr marL="1028794" indent="0">
              <a:buNone/>
              <a:defRPr/>
            </a:lvl4pPr>
            <a:lvl5pPr marL="1371726" indent="0">
              <a:buNone/>
              <a:defRPr/>
            </a:lvl5pPr>
          </a:lstStyle>
          <a:p>
            <a:pPr lvl="0"/>
            <a:r>
              <a:rPr lang="en-US"/>
              <a:t>Edit subtitle text styles</a:t>
            </a:r>
          </a:p>
        </p:txBody>
      </p:sp>
      <p:pic>
        <p:nvPicPr>
          <p:cNvPr id="7" name="Picture 6">
            <a:extLst>
              <a:ext uri="{FF2B5EF4-FFF2-40B4-BE49-F238E27FC236}">
                <a16:creationId xmlns:a16="http://schemas.microsoft.com/office/drawing/2014/main" id="{66713EF8-E6CA-7A40-A80A-FC7F4DB9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632" y="6538089"/>
            <a:ext cx="1974987" cy="188421"/>
          </a:xfrm>
          <a:prstGeom prst="rect">
            <a:avLst/>
          </a:prstGeom>
        </p:spPr>
      </p:pic>
      <p:sp>
        <p:nvSpPr>
          <p:cNvPr id="6" name="Rectangle 5">
            <a:extLst>
              <a:ext uri="{FF2B5EF4-FFF2-40B4-BE49-F238E27FC236}">
                <a16:creationId xmlns:a16="http://schemas.microsoft.com/office/drawing/2014/main" id="{15EE8CEE-607A-EB4F-9B00-F4C9B7810C2C}"/>
              </a:ext>
            </a:extLst>
          </p:cNvPr>
          <p:cNvSpPr/>
          <p:nvPr userDrawn="1"/>
        </p:nvSpPr>
        <p:spPr>
          <a:xfrm>
            <a:off x="228600" y="298784"/>
            <a:ext cx="8686800" cy="6094549"/>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p>
        </p:txBody>
      </p:sp>
    </p:spTree>
    <p:extLst>
      <p:ext uri="{BB962C8B-B14F-4D97-AF65-F5344CB8AC3E}">
        <p14:creationId xmlns:p14="http://schemas.microsoft.com/office/powerpoint/2010/main" val="4121110760"/>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60401" y="120972"/>
            <a:ext cx="8326437" cy="635895"/>
          </a:xfrm>
          <a:prstGeom prst="rect">
            <a:avLst/>
          </a:prstGeom>
        </p:spPr>
        <p:txBody>
          <a:bodyPr lIns="0" tIns="0" rIns="0" bIns="0" anchor="b" anchorCtr="0"/>
          <a:lstStyle>
            <a:lvl1pPr algn="l">
              <a:defRPr sz="2251" b="0" i="0" cap="none" spc="0" baseline="0">
                <a:solidFill>
                  <a:schemeClr val="bg2"/>
                </a:solidFill>
                <a:latin typeface="+mn-lt"/>
                <a:cs typeface="Arial Narrow" panose="020B0604020202020204" pitchFamily="34" charset="0"/>
              </a:defRPr>
            </a:lvl1pPr>
          </a:lstStyle>
          <a:p>
            <a:r>
              <a:rPr lang="en-US"/>
              <a:t>Click to Edit Master Title Style</a:t>
            </a:r>
          </a:p>
        </p:txBody>
      </p:sp>
      <p:sp>
        <p:nvSpPr>
          <p:cNvPr id="17" name="Text Placeholder 17"/>
          <p:cNvSpPr>
            <a:spLocks noGrp="1"/>
          </p:cNvSpPr>
          <p:nvPr>
            <p:ph type="body" sz="quarter" idx="11" hasCustomPrompt="1"/>
          </p:nvPr>
        </p:nvSpPr>
        <p:spPr>
          <a:xfrm>
            <a:off x="360363" y="6490407"/>
            <a:ext cx="6174712" cy="164592"/>
          </a:xfrm>
          <a:prstGeom prst="rect">
            <a:avLst/>
          </a:prstGeom>
        </p:spPr>
        <p:txBody>
          <a:bodyPr lIns="0" tIns="0" rIns="0" bIns="0" anchor="b" anchorCtr="0"/>
          <a:lstStyle>
            <a:lvl1pPr marL="0" indent="0">
              <a:buNone/>
              <a:defRPr sz="675" b="0" i="0" spc="0" baseline="0">
                <a:solidFill>
                  <a:schemeClr val="bg2"/>
                </a:solidFill>
                <a:latin typeface="+mn-lt"/>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lvl="0"/>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lvl="0"/>
            <a:r>
              <a:rPr lang="en-US"/>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48944" y="1219200"/>
            <a:ext cx="8436585" cy="4749208"/>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baseline="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baseline="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baseline="0" dirty="0">
                <a:solidFill>
                  <a:schemeClr val="bg2"/>
                </a:solidFill>
                <a:latin typeface="+mn-lt"/>
                <a:ea typeface="+mn-ea"/>
                <a:cs typeface="+mn-cs"/>
              </a:defRPr>
            </a:lvl3pPr>
            <a:lvl4pPr marL="690627" indent="-133362">
              <a:lnSpc>
                <a:spcPct val="93000"/>
              </a:lnSpc>
              <a:spcBef>
                <a:spcPts val="0"/>
              </a:spcBef>
              <a:spcAft>
                <a:spcPts val="600"/>
              </a:spcAft>
              <a:tabLst/>
              <a:defRPr lang="en-US" sz="1050" b="0" kern="1200" baseline="0" dirty="0">
                <a:solidFill>
                  <a:schemeClr val="bg2"/>
                </a:solidFill>
                <a:latin typeface="+mn-lt"/>
                <a:ea typeface="+mn-ea"/>
                <a:cs typeface="+mn-cs"/>
              </a:defRPr>
            </a:lvl4pPr>
            <a:lvl5pPr marL="945443" indent="-169085">
              <a:lnSpc>
                <a:spcPct val="93000"/>
              </a:lnSpc>
              <a:spcBef>
                <a:spcPts val="0"/>
              </a:spcBef>
              <a:spcAft>
                <a:spcPts val="600"/>
              </a:spcAft>
              <a:tabLst/>
              <a:defRPr lang="en-US" sz="1050" b="0" kern="1200" baseline="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352428" y="707129"/>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98140" y="6480546"/>
            <a:ext cx="403296" cy="172195"/>
          </a:xfrm>
          <a:prstGeom prst="rect">
            <a:avLst/>
          </a:prstGeom>
          <a:noFill/>
        </p:spPr>
        <p:txBody>
          <a:bodyPr wrap="square" lIns="0" tIns="0" rIns="0" bIns="0" rtlCol="0" anchor="b" anchorCtr="0">
            <a:noAutofit/>
          </a:bodyPr>
          <a:lstStyle/>
          <a:p>
            <a:pPr algn="r"/>
            <a:fld id="{6C4CC9A5-B69A-494D-99A2-A96A5C8553C5}" type="slidenum">
              <a:rPr lang="en-US" sz="600" smtClean="0">
                <a:solidFill>
                  <a:schemeClr val="tx1">
                    <a:lumMod val="75000"/>
                  </a:schemeClr>
                </a:solidFill>
                <a:latin typeface="+mn-lt"/>
                <a:cs typeface="Calibri" panose="020F0502020204030204" pitchFamily="34" charset="0"/>
              </a:rPr>
              <a:pPr algn="r"/>
              <a:t>‹#›</a:t>
            </a:fld>
            <a:endParaRPr lang="en-US" sz="600" dirty="0">
              <a:solidFill>
                <a:schemeClr val="tx1">
                  <a:lumMod val="75000"/>
                </a:schemeClr>
              </a:solidFill>
              <a:latin typeface="+mn-lt"/>
              <a:cs typeface="Calibri" panose="020F0502020204030204" pitchFamily="34" charset="0"/>
            </a:endParaRPr>
          </a:p>
        </p:txBody>
      </p:sp>
    </p:spTree>
    <p:extLst>
      <p:ext uri="{BB962C8B-B14F-4D97-AF65-F5344CB8AC3E}">
        <p14:creationId xmlns:p14="http://schemas.microsoft.com/office/powerpoint/2010/main" val="1565303296"/>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28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60364" y="120972"/>
            <a:ext cx="8229600" cy="635895"/>
          </a:xfrm>
          <a:prstGeom prst="rect">
            <a:avLst/>
          </a:prstGeom>
        </p:spPr>
        <p:txBody>
          <a:bodyPr lIns="0" tIns="0" rIns="0" bIns="0" anchor="b" anchorCtr="0"/>
          <a:lstStyle>
            <a:lvl1pPr algn="l">
              <a:defRPr sz="2251" b="0" i="0" cap="none" spc="0" baseline="0">
                <a:solidFill>
                  <a:srgbClr val="000000"/>
                </a:solidFill>
                <a:latin typeface="+mn-lt"/>
                <a:cs typeface="Arial Narrow" panose="020B0604020202020204" pitchFamily="34" charset="0"/>
              </a:defRPr>
            </a:lvl1pPr>
          </a:lstStyle>
          <a:p>
            <a:r>
              <a:rPr lang="en-US"/>
              <a:t>Click to Edit Master Title Style</a:t>
            </a:r>
          </a:p>
        </p:txBody>
      </p:sp>
      <p:sp>
        <p:nvSpPr>
          <p:cNvPr id="17" name="Text Placeholder 17"/>
          <p:cNvSpPr>
            <a:spLocks noGrp="1"/>
          </p:cNvSpPr>
          <p:nvPr>
            <p:ph type="body" sz="quarter" idx="11" hasCustomPrompt="1"/>
          </p:nvPr>
        </p:nvSpPr>
        <p:spPr>
          <a:xfrm>
            <a:off x="360363" y="6490407"/>
            <a:ext cx="6174712"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lvl="0"/>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44489" y="1219203"/>
            <a:ext cx="3977640" cy="4591868"/>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dirty="0">
                <a:solidFill>
                  <a:schemeClr val="bg2"/>
                </a:solidFill>
                <a:latin typeface="+mn-lt"/>
                <a:ea typeface="+mn-ea"/>
                <a:cs typeface="+mn-cs"/>
              </a:defRPr>
            </a:lvl3pPr>
            <a:lvl4pPr marL="690627" indent="-133362">
              <a:lnSpc>
                <a:spcPct val="93000"/>
              </a:lnSpc>
              <a:spcBef>
                <a:spcPts val="0"/>
              </a:spcBef>
              <a:spcAft>
                <a:spcPts val="600"/>
              </a:spcAft>
              <a:tabLst/>
              <a:defRPr lang="en-US" sz="1050" b="0" kern="1200" dirty="0">
                <a:solidFill>
                  <a:schemeClr val="bg2"/>
                </a:solidFill>
                <a:latin typeface="+mn-lt"/>
                <a:ea typeface="+mn-ea"/>
                <a:cs typeface="+mn-cs"/>
              </a:defRPr>
            </a:lvl4pPr>
            <a:lvl5pPr marL="945443" indent="-169085">
              <a:lnSpc>
                <a:spcPct val="93000"/>
              </a:lnSpc>
              <a:spcBef>
                <a:spcPts val="0"/>
              </a:spcBef>
              <a:spcAft>
                <a:spcPts val="600"/>
              </a:spcAft>
              <a:tabLst/>
              <a:defRPr lang="en-US" sz="1050" b="0" kern="120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49568" y="6480546"/>
            <a:ext cx="256890"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07234" y="1219203"/>
            <a:ext cx="3977640" cy="4591868"/>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dirty="0">
                <a:solidFill>
                  <a:schemeClr val="bg2"/>
                </a:solidFill>
                <a:latin typeface="+mn-lt"/>
                <a:ea typeface="+mn-ea"/>
                <a:cs typeface="+mn-cs"/>
              </a:defRPr>
            </a:lvl3pPr>
            <a:lvl4pPr marL="690627" indent="-133362">
              <a:lnSpc>
                <a:spcPct val="93000"/>
              </a:lnSpc>
              <a:spcBef>
                <a:spcPts val="0"/>
              </a:spcBef>
              <a:spcAft>
                <a:spcPts val="600"/>
              </a:spcAft>
              <a:tabLst/>
              <a:defRPr lang="en-US" sz="1050" b="0" kern="1200" dirty="0">
                <a:solidFill>
                  <a:schemeClr val="bg2"/>
                </a:solidFill>
                <a:latin typeface="+mn-lt"/>
                <a:ea typeface="+mn-ea"/>
                <a:cs typeface="+mn-cs"/>
              </a:defRPr>
            </a:lvl4pPr>
            <a:lvl5pPr marL="945443" indent="-169085">
              <a:lnSpc>
                <a:spcPct val="93000"/>
              </a:lnSpc>
              <a:spcBef>
                <a:spcPts val="0"/>
              </a:spcBef>
              <a:spcAft>
                <a:spcPts val="600"/>
              </a:spcAft>
              <a:tabLst/>
              <a:defRPr lang="en-US" sz="1050" b="0" kern="120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EAE9EA07-A1E7-1540-A15D-D8C386010A29}"/>
              </a:ext>
            </a:extLst>
          </p:cNvPr>
          <p:cNvSpPr/>
          <p:nvPr userDrawn="1"/>
        </p:nvSpPr>
        <p:spPr>
          <a:xfrm>
            <a:off x="352428" y="707129"/>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1000488794"/>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28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60364" y="120972"/>
            <a:ext cx="8229600" cy="635895"/>
          </a:xfrm>
          <a:prstGeom prst="rect">
            <a:avLst/>
          </a:prstGeom>
        </p:spPr>
        <p:txBody>
          <a:bodyPr lIns="0" tIns="0" rIns="0" bIns="0" anchor="b" anchorCtr="0"/>
          <a:lstStyle>
            <a:lvl1pPr algn="l">
              <a:defRPr sz="2251" b="0" i="0" cap="none" spc="0" baseline="0">
                <a:solidFill>
                  <a:srgbClr val="000000"/>
                </a:solidFill>
                <a:latin typeface="+mn-lt"/>
                <a:cs typeface="Arial Narrow" panose="020B0604020202020204" pitchFamily="34" charset="0"/>
              </a:defRPr>
            </a:lvl1pPr>
          </a:lstStyle>
          <a:p>
            <a:r>
              <a:rPr lang="en-US"/>
              <a:t>Click to Edit Master Title Style</a:t>
            </a:r>
          </a:p>
        </p:txBody>
      </p:sp>
      <p:sp>
        <p:nvSpPr>
          <p:cNvPr id="17" name="Text Placeholder 17"/>
          <p:cNvSpPr>
            <a:spLocks noGrp="1"/>
          </p:cNvSpPr>
          <p:nvPr>
            <p:ph type="body" sz="quarter" idx="11" hasCustomPrompt="1"/>
          </p:nvPr>
        </p:nvSpPr>
        <p:spPr>
          <a:xfrm>
            <a:off x="360364" y="6490407"/>
            <a:ext cx="6124222"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lvl="0"/>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104045" y="6480546"/>
            <a:ext cx="202413"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8" name="Freeform 7">
            <a:extLst>
              <a:ext uri="{FF2B5EF4-FFF2-40B4-BE49-F238E27FC236}">
                <a16:creationId xmlns:a16="http://schemas.microsoft.com/office/drawing/2014/main" id="{EAE9EA07-A1E7-1540-A15D-D8C386010A29}"/>
              </a:ext>
            </a:extLst>
          </p:cNvPr>
          <p:cNvSpPr/>
          <p:nvPr userDrawn="1"/>
        </p:nvSpPr>
        <p:spPr>
          <a:xfrm>
            <a:off x="352428" y="707129"/>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2859843215"/>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52425" y="226809"/>
            <a:ext cx="8229600" cy="937929"/>
          </a:xfrm>
          <a:prstGeom prst="rect">
            <a:avLst/>
          </a:prstGeom>
        </p:spPr>
        <p:txBody>
          <a:bodyPr lIns="0" tIns="0" rIns="0" bIns="0" anchor="b" anchorCtr="0"/>
          <a:lstStyle>
            <a:lvl1pPr algn="l">
              <a:defRPr sz="2251" b="0" i="0" cap="none" spc="0" baseline="0">
                <a:solidFill>
                  <a:srgbClr val="000000"/>
                </a:solidFill>
                <a:latin typeface="+mn-lt"/>
                <a:cs typeface="Arial Narrow" panose="020B0604020202020204" pitchFamily="34" charset="0"/>
              </a:defRPr>
            </a:lvl1pPr>
          </a:lstStyle>
          <a:p>
            <a:r>
              <a:rPr lang="en-US"/>
              <a:t>Click to Edit Master Title: </a:t>
            </a:r>
            <a:br>
              <a:rPr lang="en-US"/>
            </a:br>
            <a:r>
              <a:rPr lang="en-US"/>
              <a:t>2-line Titles</a:t>
            </a:r>
          </a:p>
        </p:txBody>
      </p:sp>
      <p:sp>
        <p:nvSpPr>
          <p:cNvPr id="17" name="Text Placeholder 17"/>
          <p:cNvSpPr>
            <a:spLocks noGrp="1"/>
          </p:cNvSpPr>
          <p:nvPr>
            <p:ph type="body" sz="quarter" idx="11" hasCustomPrompt="1"/>
          </p:nvPr>
        </p:nvSpPr>
        <p:spPr>
          <a:xfrm>
            <a:off x="360402" y="6490407"/>
            <a:ext cx="6149591"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marL="0" lvl="0" indent="0" algn="l" defTabSz="685863" rtl="0" eaLnBrk="1" latinLnBrk="0" hangingPunct="1">
              <a:spcBef>
                <a:spcPct val="20000"/>
              </a:spcBef>
              <a:buFont typeface="Arial" panose="020B0604020202020204" pitchFamily="34" charset="0"/>
              <a:buNone/>
            </a:pPr>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56617" y="1551032"/>
            <a:ext cx="8440737" cy="4544968"/>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dirty="0">
                <a:solidFill>
                  <a:schemeClr val="bg2"/>
                </a:solidFill>
                <a:latin typeface="+mn-lt"/>
                <a:ea typeface="+mn-ea"/>
                <a:cs typeface="+mn-cs"/>
              </a:defRPr>
            </a:lvl3pPr>
            <a:lvl4pPr marL="690627" indent="-133362">
              <a:lnSpc>
                <a:spcPct val="93000"/>
              </a:lnSpc>
              <a:spcBef>
                <a:spcPts val="0"/>
              </a:spcBef>
              <a:spcAft>
                <a:spcPts val="600"/>
              </a:spcAft>
              <a:tabLst/>
              <a:defRPr lang="en-US" sz="1050" b="0" kern="1200" dirty="0">
                <a:solidFill>
                  <a:schemeClr val="bg2"/>
                </a:solidFill>
                <a:latin typeface="+mn-lt"/>
                <a:ea typeface="+mn-ea"/>
                <a:cs typeface="+mn-cs"/>
              </a:defRPr>
            </a:lvl4pPr>
            <a:lvl5pPr marL="945443" indent="-169085">
              <a:lnSpc>
                <a:spcPct val="93000"/>
              </a:lnSpc>
              <a:spcBef>
                <a:spcPts val="0"/>
              </a:spcBef>
              <a:spcAft>
                <a:spcPts val="600"/>
              </a:spcAft>
              <a:tabLst/>
              <a:defRPr lang="en-US" sz="1050" b="0" kern="120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66592" y="6480546"/>
            <a:ext cx="239866"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9" name="Freeform 8">
            <a:extLst>
              <a:ext uri="{FF2B5EF4-FFF2-40B4-BE49-F238E27FC236}">
                <a16:creationId xmlns:a16="http://schemas.microsoft.com/office/drawing/2014/main" id="{EAE9EA07-A1E7-1540-A15D-D8C386010A29}"/>
              </a:ext>
            </a:extLst>
          </p:cNvPr>
          <p:cNvSpPr/>
          <p:nvPr userDrawn="1"/>
        </p:nvSpPr>
        <p:spPr>
          <a:xfrm>
            <a:off x="352428" y="1128437"/>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1189213360"/>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56616" y="226809"/>
            <a:ext cx="8229600" cy="937929"/>
          </a:xfrm>
          <a:prstGeom prst="rect">
            <a:avLst/>
          </a:prstGeom>
        </p:spPr>
        <p:txBody>
          <a:bodyPr lIns="0" tIns="0" rIns="0" bIns="0" anchor="b" anchorCtr="0"/>
          <a:lstStyle>
            <a:lvl1pPr algn="l">
              <a:defRPr sz="2251" b="0" i="0" cap="none" spc="0" baseline="0">
                <a:solidFill>
                  <a:schemeClr val="bg2"/>
                </a:solidFill>
                <a:latin typeface="+mn-lt"/>
                <a:cs typeface="Arial Narrow" panose="020B0604020202020204" pitchFamily="34" charset="0"/>
              </a:defRPr>
            </a:lvl1pPr>
          </a:lstStyle>
          <a:p>
            <a:r>
              <a:rPr lang="en-US"/>
              <a:t>Click to Edit Master Title: </a:t>
            </a:r>
            <a:br>
              <a:rPr lang="en-US"/>
            </a:br>
            <a:r>
              <a:rPr lang="en-US"/>
              <a:t>2-line Titles</a:t>
            </a:r>
          </a:p>
        </p:txBody>
      </p:sp>
      <p:sp>
        <p:nvSpPr>
          <p:cNvPr id="17" name="Text Placeholder 17"/>
          <p:cNvSpPr>
            <a:spLocks noGrp="1"/>
          </p:cNvSpPr>
          <p:nvPr>
            <p:ph type="body" sz="quarter" idx="11" hasCustomPrompt="1"/>
          </p:nvPr>
        </p:nvSpPr>
        <p:spPr>
          <a:xfrm>
            <a:off x="360402" y="6490407"/>
            <a:ext cx="6149591"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marL="0" lvl="0" indent="0" algn="l" defTabSz="685863" rtl="0" eaLnBrk="1" latinLnBrk="0" hangingPunct="1">
              <a:spcBef>
                <a:spcPct val="20000"/>
              </a:spcBef>
              <a:buFont typeface="Arial" panose="020B0604020202020204" pitchFamily="34" charset="0"/>
              <a:buNone/>
            </a:pPr>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56616" y="1542817"/>
            <a:ext cx="3977640" cy="4625637"/>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dirty="0">
                <a:solidFill>
                  <a:schemeClr val="bg2"/>
                </a:solidFill>
                <a:latin typeface="+mn-lt"/>
                <a:ea typeface="+mn-ea"/>
                <a:cs typeface="+mn-cs"/>
              </a:defRPr>
            </a:lvl3pPr>
            <a:lvl4pPr marL="690627" indent="-133362">
              <a:lnSpc>
                <a:spcPct val="93000"/>
              </a:lnSpc>
              <a:spcBef>
                <a:spcPts val="0"/>
              </a:spcBef>
              <a:spcAft>
                <a:spcPts val="600"/>
              </a:spcAft>
              <a:tabLst/>
              <a:defRPr lang="en-US" sz="1200" b="0" kern="1200" dirty="0">
                <a:solidFill>
                  <a:schemeClr val="bg2"/>
                </a:solidFill>
                <a:latin typeface="+mn-lt"/>
                <a:ea typeface="+mn-ea"/>
                <a:cs typeface="+mn-cs"/>
              </a:defRPr>
            </a:lvl4pPr>
            <a:lvl5pPr marL="945443" indent="-169085">
              <a:lnSpc>
                <a:spcPct val="93000"/>
              </a:lnSpc>
              <a:spcBef>
                <a:spcPts val="0"/>
              </a:spcBef>
              <a:spcAft>
                <a:spcPts val="600"/>
              </a:spcAft>
              <a:tabLst/>
              <a:defRPr lang="en-US" sz="1200" b="0" kern="120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66592" y="6480546"/>
            <a:ext cx="239866"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07585" y="1542817"/>
            <a:ext cx="3977640" cy="4625637"/>
          </a:xfrm>
          <a:prstGeom prst="rect">
            <a:avLst/>
          </a:prstGeom>
        </p:spPr>
        <p:txBody>
          <a:bodyPr lIns="121899" tIns="60949" rIns="121899" bIns="60949"/>
          <a:lstStyle>
            <a:lvl1pPr marL="133362" indent="-133362">
              <a:lnSpc>
                <a:spcPct val="93000"/>
              </a:lnSpc>
              <a:spcBef>
                <a:spcPts val="0"/>
              </a:spcBef>
              <a:spcAft>
                <a:spcPts val="600"/>
              </a:spcAft>
              <a:tabLst/>
              <a:defRPr lang="en-US" sz="1200" b="0" kern="1200" dirty="0">
                <a:solidFill>
                  <a:schemeClr val="bg2"/>
                </a:solidFill>
                <a:latin typeface="+mn-lt"/>
                <a:ea typeface="+mn-ea"/>
                <a:cs typeface="+mn-cs"/>
              </a:defRPr>
            </a:lvl1pPr>
            <a:lvl2pPr marL="345313" indent="-170276">
              <a:lnSpc>
                <a:spcPct val="93000"/>
              </a:lnSpc>
              <a:spcBef>
                <a:spcPts val="0"/>
              </a:spcBef>
              <a:spcAft>
                <a:spcPts val="600"/>
              </a:spcAft>
              <a:tabLst/>
              <a:defRPr lang="en-US" sz="1200" b="0" kern="1200" dirty="0">
                <a:solidFill>
                  <a:schemeClr val="bg2"/>
                </a:solidFill>
                <a:latin typeface="+mn-lt"/>
                <a:ea typeface="+mn-ea"/>
                <a:cs typeface="+mn-cs"/>
              </a:defRPr>
            </a:lvl2pPr>
            <a:lvl3pPr marL="515588" indent="-127409">
              <a:lnSpc>
                <a:spcPct val="93000"/>
              </a:lnSpc>
              <a:spcBef>
                <a:spcPts val="0"/>
              </a:spcBef>
              <a:spcAft>
                <a:spcPts val="600"/>
              </a:spcAft>
              <a:tabLst/>
              <a:defRPr lang="en-US" sz="1200" b="0" kern="1200" dirty="0">
                <a:solidFill>
                  <a:schemeClr val="bg2"/>
                </a:solidFill>
                <a:latin typeface="+mn-lt"/>
                <a:ea typeface="+mn-ea"/>
                <a:cs typeface="+mn-cs"/>
              </a:defRPr>
            </a:lvl3pPr>
            <a:lvl4pPr marL="690627" indent="-133362">
              <a:lnSpc>
                <a:spcPct val="93000"/>
              </a:lnSpc>
              <a:spcBef>
                <a:spcPts val="0"/>
              </a:spcBef>
              <a:spcAft>
                <a:spcPts val="600"/>
              </a:spcAft>
              <a:tabLst/>
              <a:defRPr lang="en-US" sz="1050" b="0" kern="1200" dirty="0">
                <a:solidFill>
                  <a:schemeClr val="bg2"/>
                </a:solidFill>
                <a:latin typeface="+mn-lt"/>
                <a:ea typeface="+mn-ea"/>
                <a:cs typeface="+mn-cs"/>
              </a:defRPr>
            </a:lvl4pPr>
            <a:lvl5pPr marL="945443" indent="-169085">
              <a:lnSpc>
                <a:spcPct val="93000"/>
              </a:lnSpc>
              <a:spcBef>
                <a:spcPts val="0"/>
              </a:spcBef>
              <a:spcAft>
                <a:spcPts val="600"/>
              </a:spcAft>
              <a:tabLst/>
              <a:defRPr lang="en-US" sz="1050" b="0" kern="1200" dirty="0">
                <a:solidFill>
                  <a:schemeClr val="bg2"/>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EAE9EA07-A1E7-1540-A15D-D8C386010A29}"/>
              </a:ext>
            </a:extLst>
          </p:cNvPr>
          <p:cNvSpPr/>
          <p:nvPr userDrawn="1"/>
        </p:nvSpPr>
        <p:spPr>
          <a:xfrm>
            <a:off x="352428" y="1128437"/>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3735111003"/>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683236"/>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56616" y="226809"/>
            <a:ext cx="8229600" cy="937929"/>
          </a:xfrm>
          <a:prstGeom prst="rect">
            <a:avLst/>
          </a:prstGeom>
        </p:spPr>
        <p:txBody>
          <a:bodyPr lIns="0" tIns="0" rIns="0" bIns="0" anchor="b" anchorCtr="0"/>
          <a:lstStyle>
            <a:lvl1pPr algn="l">
              <a:defRPr sz="2251" b="0" i="0" cap="none" spc="0" baseline="0">
                <a:solidFill>
                  <a:schemeClr val="bg2"/>
                </a:solidFill>
                <a:latin typeface="+mn-lt"/>
                <a:cs typeface="Arial Narrow" panose="020B0604020202020204" pitchFamily="34" charset="0"/>
              </a:defRPr>
            </a:lvl1pPr>
          </a:lstStyle>
          <a:p>
            <a:r>
              <a:rPr lang="en-US"/>
              <a:t>Click to Edit Master Title: </a:t>
            </a:r>
            <a:br>
              <a:rPr lang="en-US"/>
            </a:br>
            <a:r>
              <a:rPr lang="en-US"/>
              <a:t>2-line Titles</a:t>
            </a:r>
          </a:p>
        </p:txBody>
      </p:sp>
      <p:sp>
        <p:nvSpPr>
          <p:cNvPr id="17" name="Text Placeholder 17"/>
          <p:cNvSpPr>
            <a:spLocks noGrp="1"/>
          </p:cNvSpPr>
          <p:nvPr>
            <p:ph type="body" sz="quarter" idx="11" hasCustomPrompt="1"/>
          </p:nvPr>
        </p:nvSpPr>
        <p:spPr>
          <a:xfrm>
            <a:off x="360386" y="6490407"/>
            <a:ext cx="6144567"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marL="0" lvl="0" indent="0" algn="l" defTabSz="685863" rtl="0" eaLnBrk="1" latinLnBrk="0" hangingPunct="1">
              <a:spcBef>
                <a:spcPct val="20000"/>
              </a:spcBef>
              <a:buFont typeface="Arial" panose="020B0604020202020204" pitchFamily="34" charset="0"/>
              <a:buNone/>
            </a:pPr>
            <a:r>
              <a:rPr lang="en-US"/>
              <a:t>Click to edit footnotes</a:t>
            </a:r>
          </a:p>
        </p:txBody>
      </p:sp>
      <p:sp>
        <p:nvSpPr>
          <p:cNvPr id="22"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7" name="TextBox 6">
            <a:extLst>
              <a:ext uri="{FF2B5EF4-FFF2-40B4-BE49-F238E27FC236}">
                <a16:creationId xmlns:a16="http://schemas.microsoft.com/office/drawing/2014/main" id="{61C4C06E-94AD-0D4D-92DF-3604DA52EECE}"/>
              </a:ext>
            </a:extLst>
          </p:cNvPr>
          <p:cNvSpPr txBox="1"/>
          <p:nvPr userDrawn="1"/>
        </p:nvSpPr>
        <p:spPr>
          <a:xfrm>
            <a:off x="80235" y="6480546"/>
            <a:ext cx="226247"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8" name="Freeform 7">
            <a:extLst>
              <a:ext uri="{FF2B5EF4-FFF2-40B4-BE49-F238E27FC236}">
                <a16:creationId xmlns:a16="http://schemas.microsoft.com/office/drawing/2014/main" id="{EAE9EA07-A1E7-1540-A15D-D8C386010A29}"/>
              </a:ext>
            </a:extLst>
          </p:cNvPr>
          <p:cNvSpPr/>
          <p:nvPr userDrawn="1"/>
        </p:nvSpPr>
        <p:spPr>
          <a:xfrm>
            <a:off x="352428" y="1128437"/>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678642495"/>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yout_Dark Backgroun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32347"/>
            <a:ext cx="8686800" cy="61609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653263"/>
            <a:ext cx="8229600" cy="779775"/>
          </a:xfrm>
          <a:prstGeom prst="rect">
            <a:avLst/>
          </a:prstGeom>
        </p:spPr>
        <p:txBody>
          <a:bodyPr lIns="0" tIns="0" rIns="0" bIns="0" anchor="b" anchorCtr="0"/>
          <a:lstStyle>
            <a:lvl1pPr marL="0" indent="0">
              <a:buNone/>
              <a:defRPr sz="2800" b="0" i="0" spc="300" baseline="0">
                <a:solidFill>
                  <a:schemeClr val="bg1"/>
                </a:solidFill>
                <a:latin typeface="Arial Narrow" panose="020B0604020202020204" pitchFamily="34" charset="0"/>
                <a:cs typeface="Arial Narrow" panose="020B0604020202020204" pitchFamily="34" charset="0"/>
              </a:defRPr>
            </a:lvl1pPr>
            <a:lvl2pPr marL="342900" indent="0">
              <a:buNone/>
              <a:defRPr b="0" i="0" spc="375" baseline="0">
                <a:solidFill>
                  <a:schemeClr val="accent1"/>
                </a:solidFill>
                <a:latin typeface="Arial Narrow" panose="020B0604020202020204" pitchFamily="34" charset="0"/>
                <a:cs typeface="Arial Narrow" panose="020B0604020202020204" pitchFamily="34" charset="0"/>
              </a:defRPr>
            </a:lvl2pPr>
            <a:lvl3pPr marL="685800"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00" indent="0">
              <a:buNone/>
              <a:defRPr b="0" i="0" spc="375" baseline="0">
                <a:solidFill>
                  <a:schemeClr val="accent1"/>
                </a:solidFill>
                <a:latin typeface="Arial Narrow" panose="020B0604020202020204" pitchFamily="34" charset="0"/>
                <a:cs typeface="Arial Narrow" panose="020B0604020202020204" pitchFamily="34" charset="0"/>
              </a:defRPr>
            </a:lvl4pPr>
            <a:lvl5pPr marL="1371600"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dirty="0"/>
              <a:t>EDIT TITLE TEXT STYLES</a:t>
            </a:r>
          </a:p>
        </p:txBody>
      </p:sp>
      <p:sp>
        <p:nvSpPr>
          <p:cNvPr id="22" name="Text Placeholder 21">
            <a:extLst>
              <a:ext uri="{FF2B5EF4-FFF2-40B4-BE49-F238E27FC236}">
                <a16:creationId xmlns:a16="http://schemas.microsoft.com/office/drawing/2014/main" id="{DE43C3F8-AC6A-CD49-980E-11DC8F4403A9}"/>
              </a:ext>
            </a:extLst>
          </p:cNvPr>
          <p:cNvSpPr>
            <a:spLocks noGrp="1"/>
          </p:cNvSpPr>
          <p:nvPr>
            <p:ph type="body" sz="quarter" idx="11" hasCustomPrompt="1"/>
          </p:nvPr>
        </p:nvSpPr>
        <p:spPr>
          <a:xfrm>
            <a:off x="457200" y="3567113"/>
            <a:ext cx="8229600" cy="2443162"/>
          </a:xfrm>
          <a:prstGeom prst="rect">
            <a:avLst/>
          </a:prstGeom>
        </p:spPr>
        <p:txBody>
          <a:bodyPr lIns="0" tIns="0" rIns="0" bIns="0"/>
          <a:lstStyle>
            <a:lvl1pPr marL="0" indent="0">
              <a:buNone/>
              <a:defRPr sz="1500" b="0" i="0" spc="338" baseline="0">
                <a:solidFill>
                  <a:schemeClr val="bg1"/>
                </a:solidFill>
                <a:latin typeface="Arial Narrow" panose="020B0604020202020204" pitchFamily="34" charset="0"/>
                <a:cs typeface="Arial Narrow"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SUBTITLE TEXT STYLES</a:t>
            </a:r>
          </a:p>
        </p:txBody>
      </p:sp>
      <p:pic>
        <p:nvPicPr>
          <p:cNvPr id="7" name="Picture 6">
            <a:extLst>
              <a:ext uri="{FF2B5EF4-FFF2-40B4-BE49-F238E27FC236}">
                <a16:creationId xmlns:a16="http://schemas.microsoft.com/office/drawing/2014/main" id="{66713EF8-E6CA-7A40-A80A-FC7F4DB9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4162" y="6538088"/>
            <a:ext cx="1974987" cy="139700"/>
          </a:xfrm>
          <a:prstGeom prst="rect">
            <a:avLst/>
          </a:prstGeom>
        </p:spPr>
      </p:pic>
    </p:spTree>
    <p:extLst>
      <p:ext uri="{BB962C8B-B14F-4D97-AF65-F5344CB8AC3E}">
        <p14:creationId xmlns:p14="http://schemas.microsoft.com/office/powerpoint/2010/main" val="3377095177"/>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C4C06E-94AD-0D4D-92DF-3604DA52EECE}"/>
              </a:ext>
            </a:extLst>
          </p:cNvPr>
          <p:cNvSpPr txBox="1"/>
          <p:nvPr userDrawn="1"/>
        </p:nvSpPr>
        <p:spPr>
          <a:xfrm>
            <a:off x="73402" y="6480546"/>
            <a:ext cx="233056"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6" name="Text Placeholder 17"/>
          <p:cNvSpPr>
            <a:spLocks noGrp="1"/>
          </p:cNvSpPr>
          <p:nvPr>
            <p:ph type="body" sz="quarter" idx="11" hasCustomPrompt="1"/>
          </p:nvPr>
        </p:nvSpPr>
        <p:spPr>
          <a:xfrm>
            <a:off x="360386" y="6490407"/>
            <a:ext cx="6144567"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marL="0" lvl="0" indent="0" algn="l" defTabSz="685863" rtl="0" eaLnBrk="1" latinLnBrk="0" hangingPunct="1">
              <a:spcBef>
                <a:spcPct val="20000"/>
              </a:spcBef>
              <a:buFont typeface="Arial" panose="020B0604020202020204" pitchFamily="34" charset="0"/>
              <a:buNone/>
            </a:pPr>
            <a:r>
              <a:rPr lang="en-US"/>
              <a:t>Click to edit footnotes</a:t>
            </a:r>
          </a:p>
        </p:txBody>
      </p:sp>
      <p:sp>
        <p:nvSpPr>
          <p:cNvPr id="7"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8" name="Title 3"/>
          <p:cNvSpPr>
            <a:spLocks noGrp="1"/>
          </p:cNvSpPr>
          <p:nvPr>
            <p:ph type="title" hasCustomPrompt="1"/>
          </p:nvPr>
        </p:nvSpPr>
        <p:spPr>
          <a:xfrm>
            <a:off x="356616" y="120972"/>
            <a:ext cx="8229600" cy="635895"/>
          </a:xfrm>
          <a:prstGeom prst="rect">
            <a:avLst/>
          </a:prstGeom>
        </p:spPr>
        <p:txBody>
          <a:bodyPr lIns="0" tIns="0" rIns="0" bIns="0" anchor="b" anchorCtr="0"/>
          <a:lstStyle>
            <a:lvl1pPr algn="l">
              <a:defRPr sz="2251" b="0" i="0" cap="none" spc="0" baseline="0">
                <a:solidFill>
                  <a:schemeClr val="bg2"/>
                </a:solidFill>
                <a:latin typeface="+mn-lt"/>
                <a:cs typeface="Arial Narrow" panose="020B0604020202020204" pitchFamily="34" charset="0"/>
              </a:defRPr>
            </a:lvl1pPr>
          </a:lstStyle>
          <a:p>
            <a:r>
              <a:rPr lang="en-US"/>
              <a:t>Click to Edit Master Disclosure Appendix Title Style</a:t>
            </a:r>
          </a:p>
        </p:txBody>
      </p:sp>
      <p:sp>
        <p:nvSpPr>
          <p:cNvPr id="10"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56654" y="1219208"/>
            <a:ext cx="8428609" cy="5027039"/>
          </a:xfrm>
          <a:prstGeom prst="rect">
            <a:avLst/>
          </a:prstGeom>
        </p:spPr>
        <p:txBody>
          <a:bodyPr lIns="121899" tIns="60949" rIns="121899" bIns="60949"/>
          <a:lstStyle>
            <a:lvl1pPr marL="0" marR="0" indent="0" algn="l" defTabSz="685863" rtl="0" eaLnBrk="1" fontAlgn="auto" latinLnBrk="0" hangingPunct="1">
              <a:lnSpc>
                <a:spcPct val="93000"/>
              </a:lnSpc>
              <a:spcBef>
                <a:spcPts val="0"/>
              </a:spcBef>
              <a:spcAft>
                <a:spcPts val="600"/>
              </a:spcAft>
              <a:buClrTx/>
              <a:buSzTx/>
              <a:buFontTx/>
              <a:buNone/>
              <a:tabLst/>
              <a:defRPr lang="en-US" sz="825" b="0" kern="1200" baseline="0" dirty="0" smtClean="0">
                <a:solidFill>
                  <a:schemeClr val="bg2"/>
                </a:solidFill>
                <a:latin typeface="+mn-lt"/>
                <a:ea typeface="+mn-ea"/>
                <a:cs typeface="+mn-cs"/>
              </a:defRPr>
            </a:lvl1pPr>
            <a:lvl2pPr marL="175037"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2pPr>
            <a:lvl3pPr marL="388180"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3pPr>
            <a:lvl4pPr marL="557264"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4pPr>
            <a:lvl5pPr marL="776358" indent="0">
              <a:lnSpc>
                <a:spcPct val="93000"/>
              </a:lnSpc>
              <a:spcBef>
                <a:spcPts val="0"/>
              </a:spcBef>
              <a:spcAft>
                <a:spcPts val="600"/>
              </a:spcAft>
              <a:buFontTx/>
              <a:buNone/>
              <a:tabLst/>
              <a:defRPr lang="en-US" sz="825" b="0" kern="1200" baseline="0" dirty="0">
                <a:solidFill>
                  <a:schemeClr val="tx1">
                    <a:lumMod val="7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10">
            <a:extLst>
              <a:ext uri="{FF2B5EF4-FFF2-40B4-BE49-F238E27FC236}">
                <a16:creationId xmlns:a16="http://schemas.microsoft.com/office/drawing/2014/main" id="{EAE9EA07-A1E7-1540-A15D-D8C386010A29}"/>
              </a:ext>
            </a:extLst>
          </p:cNvPr>
          <p:cNvSpPr/>
          <p:nvPr userDrawn="1"/>
        </p:nvSpPr>
        <p:spPr>
          <a:xfrm>
            <a:off x="352428" y="707129"/>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1930312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ppendix_Long_Headlin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C4C06E-94AD-0D4D-92DF-3604DA52EECE}"/>
              </a:ext>
            </a:extLst>
          </p:cNvPr>
          <p:cNvSpPr txBox="1"/>
          <p:nvPr userDrawn="1"/>
        </p:nvSpPr>
        <p:spPr>
          <a:xfrm>
            <a:off x="73402" y="6480546"/>
            <a:ext cx="233056" cy="172195"/>
          </a:xfrm>
          <a:prstGeom prst="rect">
            <a:avLst/>
          </a:prstGeom>
          <a:noFill/>
        </p:spPr>
        <p:txBody>
          <a:bodyPr wrap="square" lIns="0" tIns="0" rIns="0" bIns="0" rtlCol="0" anchor="b" anchorCtr="0">
            <a:noAutofit/>
          </a:bodyPr>
          <a:lstStyle/>
          <a:p>
            <a:pPr algn="r"/>
            <a:fld id="{6C4CC9A5-B69A-494D-99A2-A96A5C8553C5}" type="slidenum">
              <a:rPr lang="en-US" sz="675" smtClean="0">
                <a:solidFill>
                  <a:schemeClr val="tx1">
                    <a:lumMod val="75000"/>
                  </a:schemeClr>
                </a:solidFill>
                <a:latin typeface="+mn-lt"/>
                <a:cs typeface="Calibri" panose="020F0502020204030204" pitchFamily="34" charset="0"/>
              </a:rPr>
              <a:pPr algn="r"/>
              <a:t>‹#›</a:t>
            </a:fld>
            <a:endParaRPr lang="en-US" sz="675" dirty="0">
              <a:solidFill>
                <a:schemeClr val="tx1">
                  <a:lumMod val="75000"/>
                </a:schemeClr>
              </a:solidFill>
              <a:latin typeface="+mn-lt"/>
              <a:cs typeface="Calibri" panose="020F0502020204030204" pitchFamily="34" charset="0"/>
            </a:endParaRPr>
          </a:p>
        </p:txBody>
      </p:sp>
      <p:sp>
        <p:nvSpPr>
          <p:cNvPr id="6" name="Text Placeholder 17"/>
          <p:cNvSpPr>
            <a:spLocks noGrp="1"/>
          </p:cNvSpPr>
          <p:nvPr>
            <p:ph type="body" sz="quarter" idx="11" hasCustomPrompt="1"/>
          </p:nvPr>
        </p:nvSpPr>
        <p:spPr>
          <a:xfrm>
            <a:off x="360386" y="6490407"/>
            <a:ext cx="6144567" cy="164592"/>
          </a:xfrm>
          <a:prstGeom prst="rect">
            <a:avLst/>
          </a:prstGeom>
        </p:spPr>
        <p:txBody>
          <a:bodyPr lIns="0" tIns="0" rIns="0" bIns="0" anchor="b" anchorCtr="0"/>
          <a:lstStyle>
            <a:lvl1pPr marL="0" indent="0">
              <a:buNone/>
              <a:defRPr lang="en-US" sz="675" b="0" i="0" kern="1200" spc="0" baseline="0" dirty="0">
                <a:solidFill>
                  <a:schemeClr val="bg2"/>
                </a:solidFill>
                <a:latin typeface="+mn-lt"/>
                <a:ea typeface="+mn-ea"/>
                <a:cs typeface="Arial Narrow" panose="020B0604020202020204" pitchFamily="34" charset="0"/>
              </a:defRPr>
            </a:lvl1pPr>
            <a:lvl2pPr marL="342931" indent="0">
              <a:buNone/>
              <a:defRPr sz="600">
                <a:latin typeface="+mj-lt"/>
              </a:defRPr>
            </a:lvl2pPr>
            <a:lvl3pPr marL="685863" indent="0">
              <a:buNone/>
              <a:defRPr sz="600">
                <a:latin typeface="+mj-lt"/>
              </a:defRPr>
            </a:lvl3pPr>
            <a:lvl4pPr marL="1028794" indent="0">
              <a:buNone/>
              <a:defRPr sz="600">
                <a:latin typeface="+mj-lt"/>
              </a:defRPr>
            </a:lvl4pPr>
            <a:lvl5pPr marL="1371726" indent="0">
              <a:buNone/>
              <a:defRPr sz="600">
                <a:latin typeface="+mj-lt"/>
              </a:defRPr>
            </a:lvl5pPr>
          </a:lstStyle>
          <a:p>
            <a:pPr marL="0" lvl="0" indent="0" algn="l" defTabSz="685863" rtl="0" eaLnBrk="1" latinLnBrk="0" hangingPunct="1">
              <a:spcBef>
                <a:spcPct val="20000"/>
              </a:spcBef>
              <a:buFont typeface="Arial" panose="020B0604020202020204" pitchFamily="34" charset="0"/>
              <a:buNone/>
            </a:pPr>
            <a:r>
              <a:rPr lang="en-US"/>
              <a:t>Click to edit footnotes</a:t>
            </a:r>
          </a:p>
        </p:txBody>
      </p:sp>
      <p:sp>
        <p:nvSpPr>
          <p:cNvPr id="7" name="Text Placeholder 19"/>
          <p:cNvSpPr>
            <a:spLocks noGrp="1"/>
          </p:cNvSpPr>
          <p:nvPr>
            <p:ph type="body" sz="quarter" idx="12" hasCustomPrompt="1"/>
          </p:nvPr>
        </p:nvSpPr>
        <p:spPr>
          <a:xfrm>
            <a:off x="6042025" y="6269374"/>
            <a:ext cx="2743200" cy="184151"/>
          </a:xfrm>
          <a:prstGeom prst="rect">
            <a:avLst/>
          </a:prstGeom>
        </p:spPr>
        <p:txBody>
          <a:bodyPr lIns="0" tIns="0" rIns="0" bIns="0" anchor="b" anchorCtr="0"/>
          <a:lstStyle>
            <a:lvl1pPr marL="0" indent="0" algn="r">
              <a:buNone/>
              <a:defRPr lang="en-US" sz="600" b="0" i="0" kern="1200" spc="0" baseline="0" dirty="0">
                <a:solidFill>
                  <a:schemeClr val="bg2"/>
                </a:solidFill>
                <a:latin typeface="+mn-lt"/>
                <a:ea typeface="+mn-ea"/>
                <a:cs typeface="Arial Narrow" panose="020B0604020202020204" pitchFamily="34" charset="0"/>
              </a:defRPr>
            </a:lvl1pPr>
            <a:lvl2pPr marL="342931" indent="0">
              <a:buNone/>
              <a:defRPr sz="600"/>
            </a:lvl2pPr>
            <a:lvl3pPr marL="685863" indent="0">
              <a:buNone/>
              <a:defRPr sz="600"/>
            </a:lvl3pPr>
            <a:lvl4pPr marL="1028794" indent="0">
              <a:buNone/>
              <a:defRPr sz="600"/>
            </a:lvl4pPr>
            <a:lvl5pPr marL="1371726" indent="0">
              <a:buNone/>
              <a:defRPr sz="600"/>
            </a:lvl5pPr>
          </a:lstStyle>
          <a:p>
            <a:pPr marL="0" lvl="0" indent="0" algn="r" defTabSz="685863" rtl="0" eaLnBrk="1" latinLnBrk="0" hangingPunct="1">
              <a:spcBef>
                <a:spcPct val="20000"/>
              </a:spcBef>
              <a:buFont typeface="Arial" panose="020B0604020202020204" pitchFamily="34" charset="0"/>
              <a:buNone/>
            </a:pPr>
            <a:r>
              <a:rPr lang="en-US"/>
              <a:t>Click to Insert Compliance Number</a:t>
            </a:r>
          </a:p>
        </p:txBody>
      </p:sp>
      <p:sp>
        <p:nvSpPr>
          <p:cNvPr id="8" name="Title 3"/>
          <p:cNvSpPr>
            <a:spLocks noGrp="1"/>
          </p:cNvSpPr>
          <p:nvPr>
            <p:ph type="title" hasCustomPrompt="1"/>
          </p:nvPr>
        </p:nvSpPr>
        <p:spPr>
          <a:xfrm>
            <a:off x="356616" y="160597"/>
            <a:ext cx="8229600" cy="1019645"/>
          </a:xfrm>
          <a:prstGeom prst="rect">
            <a:avLst/>
          </a:prstGeom>
        </p:spPr>
        <p:txBody>
          <a:bodyPr lIns="0" tIns="0" rIns="0" bIns="0" anchor="b" anchorCtr="0"/>
          <a:lstStyle>
            <a:lvl1pPr algn="l">
              <a:defRPr sz="2251" b="0" i="0" cap="none" spc="0" baseline="0">
                <a:solidFill>
                  <a:schemeClr val="bg2"/>
                </a:solidFill>
                <a:latin typeface="+mn-lt"/>
                <a:cs typeface="Arial Narrow" panose="020B0604020202020204" pitchFamily="34" charset="0"/>
              </a:defRPr>
            </a:lvl1pPr>
          </a:lstStyle>
          <a:p>
            <a:r>
              <a:rPr lang="en-US"/>
              <a:t>Click to Edit Master Disclosure Appendix Title Style: </a:t>
            </a:r>
            <a:br>
              <a:rPr lang="en-US"/>
            </a:br>
            <a:r>
              <a:rPr lang="en-US"/>
              <a:t>2-line Title</a:t>
            </a:r>
          </a:p>
        </p:txBody>
      </p:sp>
      <p:sp>
        <p:nvSpPr>
          <p:cNvPr id="10"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356654" y="1423607"/>
            <a:ext cx="8428609" cy="4824887"/>
          </a:xfrm>
          <a:prstGeom prst="rect">
            <a:avLst/>
          </a:prstGeom>
        </p:spPr>
        <p:txBody>
          <a:bodyPr lIns="121899" tIns="60949" rIns="121899" bIns="60949"/>
          <a:lstStyle>
            <a:lvl1pPr marL="0" marR="0" indent="0" algn="l" defTabSz="685863" rtl="0" eaLnBrk="1" fontAlgn="auto" latinLnBrk="0" hangingPunct="1">
              <a:lnSpc>
                <a:spcPct val="93000"/>
              </a:lnSpc>
              <a:spcBef>
                <a:spcPts val="0"/>
              </a:spcBef>
              <a:spcAft>
                <a:spcPts val="600"/>
              </a:spcAft>
              <a:buClrTx/>
              <a:buSzTx/>
              <a:buFontTx/>
              <a:buNone/>
              <a:tabLst/>
              <a:defRPr lang="en-US" sz="825" b="0" kern="1200" baseline="0" dirty="0" smtClean="0">
                <a:solidFill>
                  <a:schemeClr val="bg2"/>
                </a:solidFill>
                <a:latin typeface="+mn-lt"/>
                <a:ea typeface="+mn-ea"/>
                <a:cs typeface="+mn-cs"/>
              </a:defRPr>
            </a:lvl1pPr>
            <a:lvl2pPr marL="175037"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2pPr>
            <a:lvl3pPr marL="388180"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3pPr>
            <a:lvl4pPr marL="557264" indent="0">
              <a:lnSpc>
                <a:spcPct val="93000"/>
              </a:lnSpc>
              <a:spcBef>
                <a:spcPts val="0"/>
              </a:spcBef>
              <a:spcAft>
                <a:spcPts val="600"/>
              </a:spcAft>
              <a:buFontTx/>
              <a:buNone/>
              <a:tabLst/>
              <a:defRPr lang="en-US" sz="825" b="0" kern="1200" baseline="0" dirty="0" smtClean="0">
                <a:solidFill>
                  <a:schemeClr val="tx1">
                    <a:lumMod val="75000"/>
                  </a:schemeClr>
                </a:solidFill>
                <a:latin typeface="+mn-lt"/>
                <a:ea typeface="+mn-ea"/>
                <a:cs typeface="+mn-cs"/>
              </a:defRPr>
            </a:lvl4pPr>
            <a:lvl5pPr marL="776358" indent="0">
              <a:lnSpc>
                <a:spcPct val="93000"/>
              </a:lnSpc>
              <a:spcBef>
                <a:spcPts val="0"/>
              </a:spcBef>
              <a:spcAft>
                <a:spcPts val="600"/>
              </a:spcAft>
              <a:buFontTx/>
              <a:buNone/>
              <a:tabLst/>
              <a:defRPr lang="en-US" sz="825" b="0" kern="1200" baseline="0" dirty="0">
                <a:solidFill>
                  <a:schemeClr val="tx1">
                    <a:lumMod val="7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8">
            <a:extLst>
              <a:ext uri="{FF2B5EF4-FFF2-40B4-BE49-F238E27FC236}">
                <a16:creationId xmlns:a16="http://schemas.microsoft.com/office/drawing/2014/main" id="{EAE9EA07-A1E7-1540-A15D-D8C386010A29}"/>
              </a:ext>
            </a:extLst>
          </p:cNvPr>
          <p:cNvSpPr/>
          <p:nvPr userDrawn="1"/>
        </p:nvSpPr>
        <p:spPr>
          <a:xfrm>
            <a:off x="352428" y="1128437"/>
            <a:ext cx="8519235" cy="48768"/>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lIns="91448" tIns="45724" rIns="91448" bIns="45724" rtlCol="0" anchor="ctr"/>
          <a:lstStyle/>
          <a:p>
            <a:pPr marL="0" marR="0" lvl="0" indent="0" algn="ctr" defTabSz="6858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142946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EE8CEE-607A-EB4F-9B00-F4C9B7810C2C}"/>
              </a:ext>
            </a:extLst>
          </p:cNvPr>
          <p:cNvSpPr/>
          <p:nvPr userDrawn="1"/>
        </p:nvSpPr>
        <p:spPr>
          <a:xfrm>
            <a:off x="228600" y="298784"/>
            <a:ext cx="8686800" cy="6094549"/>
          </a:xfrm>
          <a:prstGeom prst="rect">
            <a:avLst/>
          </a:prstGeom>
          <a:noFill/>
          <a:ln w="9525">
            <a:solidFill>
              <a:srgbClr val="00485E"/>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p>
        </p:txBody>
      </p:sp>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915952"/>
            <a:ext cx="8229600" cy="779775"/>
          </a:xfrm>
          <a:prstGeom prst="rect">
            <a:avLst/>
          </a:prstGeom>
        </p:spPr>
        <p:txBody>
          <a:bodyPr lIns="0" tIns="0" rIns="0" bIns="0" anchor="b" anchorCtr="0"/>
          <a:lstStyle>
            <a:lvl1pPr marL="0" indent="0">
              <a:buNone/>
              <a:defRPr lang="en-US" sz="4801" kern="1200" dirty="0">
                <a:solidFill>
                  <a:schemeClr val="accent1"/>
                </a:solidFill>
                <a:latin typeface="+mn-lt"/>
                <a:ea typeface="+mn-ea"/>
                <a:cs typeface="+mn-cs"/>
              </a:defRPr>
            </a:lvl1pPr>
            <a:lvl2pPr marL="342931" indent="0">
              <a:buNone/>
              <a:defRPr b="0" i="0" spc="375" baseline="0">
                <a:solidFill>
                  <a:schemeClr val="accent1"/>
                </a:solidFill>
                <a:latin typeface="Arial Narrow" panose="020B0604020202020204" pitchFamily="34" charset="0"/>
                <a:cs typeface="Arial Narrow" panose="020B0604020202020204" pitchFamily="34" charset="0"/>
              </a:defRPr>
            </a:lvl2pPr>
            <a:lvl3pPr marL="685863"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94" indent="0">
              <a:buNone/>
              <a:defRPr b="0" i="0" spc="375" baseline="0">
                <a:solidFill>
                  <a:schemeClr val="accent1"/>
                </a:solidFill>
                <a:latin typeface="Arial Narrow" panose="020B0604020202020204" pitchFamily="34" charset="0"/>
                <a:cs typeface="Arial Narrow" panose="020B0604020202020204" pitchFamily="34" charset="0"/>
              </a:defRPr>
            </a:lvl4pPr>
            <a:lvl5pPr marL="1371726"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a:t>Thank you!</a:t>
            </a:r>
          </a:p>
        </p:txBody>
      </p:sp>
    </p:spTree>
    <p:extLst>
      <p:ext uri="{BB962C8B-B14F-4D97-AF65-F5344CB8AC3E}">
        <p14:creationId xmlns:p14="http://schemas.microsoft.com/office/powerpoint/2010/main" val="2668651706"/>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p:bgPr>
        <a:solidFill>
          <a:srgbClr val="00485E"/>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35D8514-04D1-5A4A-92B7-60C803E10E22}"/>
              </a:ext>
            </a:extLst>
          </p:cNvPr>
          <p:cNvSpPr>
            <a:spLocks noGrp="1"/>
          </p:cNvSpPr>
          <p:nvPr>
            <p:ph type="body" sz="quarter" idx="10" hasCustomPrompt="1"/>
          </p:nvPr>
        </p:nvSpPr>
        <p:spPr>
          <a:xfrm>
            <a:off x="457200" y="2915952"/>
            <a:ext cx="8229600" cy="779775"/>
          </a:xfrm>
          <a:prstGeom prst="rect">
            <a:avLst/>
          </a:prstGeom>
        </p:spPr>
        <p:txBody>
          <a:bodyPr lIns="0" tIns="0" rIns="0" bIns="0" anchor="b" anchorCtr="0"/>
          <a:lstStyle>
            <a:lvl1pPr marL="0" indent="0" algn="ctr">
              <a:buNone/>
              <a:defRPr sz="5401" b="0" i="0" spc="0" baseline="0">
                <a:solidFill>
                  <a:schemeClr val="bg1"/>
                </a:solidFill>
                <a:latin typeface="+mn-lt"/>
                <a:cs typeface="Arial Narrow" panose="020B0604020202020204" pitchFamily="34" charset="0"/>
              </a:defRPr>
            </a:lvl1pPr>
            <a:lvl2pPr marL="342931" indent="0">
              <a:buNone/>
              <a:defRPr b="0" i="0" spc="375" baseline="0">
                <a:solidFill>
                  <a:schemeClr val="accent1"/>
                </a:solidFill>
                <a:latin typeface="Arial Narrow" panose="020B0604020202020204" pitchFamily="34" charset="0"/>
                <a:cs typeface="Arial Narrow" panose="020B0604020202020204" pitchFamily="34" charset="0"/>
              </a:defRPr>
            </a:lvl2pPr>
            <a:lvl3pPr marL="685863" indent="0">
              <a:buNone/>
              <a:defRPr b="0" i="0" spc="375" baseline="0">
                <a:solidFill>
                  <a:schemeClr val="accent1"/>
                </a:solidFill>
                <a:latin typeface="Arial Narrow" panose="020B0604020202020204" pitchFamily="34" charset="0"/>
                <a:cs typeface="Arial Narrow" panose="020B0604020202020204" pitchFamily="34" charset="0"/>
              </a:defRPr>
            </a:lvl3pPr>
            <a:lvl4pPr marL="1028794" indent="0">
              <a:buNone/>
              <a:defRPr b="0" i="0" spc="375" baseline="0">
                <a:solidFill>
                  <a:schemeClr val="accent1"/>
                </a:solidFill>
                <a:latin typeface="Arial Narrow" panose="020B0604020202020204" pitchFamily="34" charset="0"/>
                <a:cs typeface="Arial Narrow" panose="020B0604020202020204" pitchFamily="34" charset="0"/>
              </a:defRPr>
            </a:lvl4pPr>
            <a:lvl5pPr marL="1371726" indent="0">
              <a:buNone/>
              <a:defRPr b="0" i="0" spc="375" baseline="0">
                <a:solidFill>
                  <a:schemeClr val="accent1"/>
                </a:solidFill>
                <a:latin typeface="Arial Narrow" panose="020B0604020202020204" pitchFamily="34" charset="0"/>
                <a:cs typeface="Arial Narrow" panose="020B0604020202020204" pitchFamily="34" charset="0"/>
              </a:defRPr>
            </a:lvl5pPr>
          </a:lstStyle>
          <a:p>
            <a:pPr lvl="0"/>
            <a:r>
              <a:rPr lang="en-US"/>
              <a:t>Thank you!</a:t>
            </a:r>
          </a:p>
        </p:txBody>
      </p:sp>
      <p:pic>
        <p:nvPicPr>
          <p:cNvPr id="5" name="Picture 4">
            <a:extLst>
              <a:ext uri="{FF2B5EF4-FFF2-40B4-BE49-F238E27FC236}">
                <a16:creationId xmlns:a16="http://schemas.microsoft.com/office/drawing/2014/main" id="{66713EF8-E6CA-7A40-A80A-FC7F4DB9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632" y="6538089"/>
            <a:ext cx="1974987" cy="188421"/>
          </a:xfrm>
          <a:prstGeom prst="rect">
            <a:avLst/>
          </a:prstGeom>
        </p:spPr>
      </p:pic>
      <p:sp>
        <p:nvSpPr>
          <p:cNvPr id="6" name="Rectangle 5">
            <a:extLst>
              <a:ext uri="{FF2B5EF4-FFF2-40B4-BE49-F238E27FC236}">
                <a16:creationId xmlns:a16="http://schemas.microsoft.com/office/drawing/2014/main" id="{15EE8CEE-607A-EB4F-9B00-F4C9B7810C2C}"/>
              </a:ext>
            </a:extLst>
          </p:cNvPr>
          <p:cNvSpPr/>
          <p:nvPr userDrawn="1"/>
        </p:nvSpPr>
        <p:spPr>
          <a:xfrm>
            <a:off x="228600" y="298784"/>
            <a:ext cx="8686800" cy="6094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p>
        </p:txBody>
      </p:sp>
    </p:spTree>
    <p:extLst>
      <p:ext uri="{BB962C8B-B14F-4D97-AF65-F5344CB8AC3E}">
        <p14:creationId xmlns:p14="http://schemas.microsoft.com/office/powerpoint/2010/main" val="3139157918"/>
      </p:ext>
    </p:extLst>
  </p:cSld>
  <p:clrMapOvr>
    <a:masterClrMapping/>
  </p:clrMapOvr>
  <p:extLst>
    <p:ext uri="{DCECCB84-F9BA-43D5-87BE-67443E8EF086}">
      <p15:sldGuideLst xmlns:p15="http://schemas.microsoft.com/office/powerpoint/2012/main">
        <p15:guide id="1" pos="2880">
          <p15:clr>
            <a:srgbClr val="FBAE40"/>
          </p15:clr>
        </p15:guide>
        <p15:guide id="2" pos="5616">
          <p15:clr>
            <a:srgbClr val="FBAE40"/>
          </p15:clr>
        </p15:guide>
        <p15:guide id="3" pos="144">
          <p15:clr>
            <a:srgbClr val="FBAE40"/>
          </p15:clr>
        </p15:guide>
        <p15:guide id="4"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4"/>
            <a:ext cx="8229600" cy="635895"/>
          </a:xfrm>
          <a:prstGeom prst="rect">
            <a:avLst/>
          </a:prstGeom>
        </p:spPr>
        <p:txBody>
          <a:bodyPr lIns="0" tIns="0" rIns="0" bIns="0" anchor="b" anchorCtr="0"/>
          <a:lstStyle>
            <a:lvl1pPr algn="l">
              <a:defRPr sz="1350" b="0" i="0" cap="none" spc="0" baseline="0">
                <a:solidFill>
                  <a:schemeClr val="bg2"/>
                </a:solidFill>
                <a:latin typeface="+mn-lt"/>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3" y="6490407"/>
            <a:ext cx="6124222" cy="164592"/>
          </a:xfrm>
          <a:prstGeom prst="rect">
            <a:avLst/>
          </a:prstGeom>
        </p:spPr>
        <p:txBody>
          <a:bodyPr lIns="0" tIns="0" rIns="0" bIns="0" anchor="b" anchorCtr="0"/>
          <a:lstStyle>
            <a:lvl1pPr marL="0" indent="0">
              <a:buNone/>
              <a:defRPr sz="506" b="0" i="0" spc="21" baseline="0">
                <a:solidFill>
                  <a:schemeClr val="tx1">
                    <a:lumMod val="75000"/>
                  </a:schemeClr>
                </a:solidFill>
                <a:latin typeface="Arial Narrow" panose="020B0604020202020204" pitchFamily="34" charset="0"/>
                <a:cs typeface="Arial Narrow" panose="020B0604020202020204" pitchFamily="34" charset="0"/>
              </a:defRPr>
            </a:lvl1pPr>
            <a:lvl2pPr marL="192881" indent="0">
              <a:buNone/>
              <a:defRPr sz="338">
                <a:latin typeface="+mj-lt"/>
              </a:defRPr>
            </a:lvl2pPr>
            <a:lvl3pPr marL="385763" indent="0">
              <a:buNone/>
              <a:defRPr sz="338">
                <a:latin typeface="+mj-lt"/>
              </a:defRPr>
            </a:lvl3pPr>
            <a:lvl4pPr marL="578644" indent="0">
              <a:buNone/>
              <a:defRPr sz="338">
                <a:latin typeface="+mj-lt"/>
              </a:defRPr>
            </a:lvl4pPr>
            <a:lvl5pPr marL="771525" indent="0">
              <a:buNone/>
              <a:defRPr sz="338">
                <a:latin typeface="+mj-lt"/>
              </a:defRPr>
            </a:lvl5pPr>
          </a:lstStyle>
          <a:p>
            <a:pPr lvl="0"/>
            <a:r>
              <a:rPr lang="en-US" dirty="0"/>
              <a:t>Click to edit footnotes</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2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1">
                <a:alpha val="75000"/>
              </a:schemeClr>
            </a:solidFill>
            <a:prstDash val="solid"/>
            <a:miter lim="800000"/>
          </a:ln>
          <a:effectLst/>
        </p:spPr>
        <p:txBody>
          <a:bodyPr rtlCol="0" anchor="ctr"/>
          <a:lstStyle/>
          <a:p>
            <a:pPr marL="0" marR="0" lvl="0" indent="0" algn="ctr" defTabSz="385763" eaLnBrk="1" fontAlgn="auto" latinLnBrk="0" hangingPunct="1">
              <a:lnSpc>
                <a:spcPct val="100000"/>
              </a:lnSpc>
              <a:spcBef>
                <a:spcPts val="0"/>
              </a:spcBef>
              <a:spcAft>
                <a:spcPts val="0"/>
              </a:spcAft>
              <a:buClrTx/>
              <a:buSzTx/>
              <a:buFontTx/>
              <a:buNone/>
              <a:tabLst/>
              <a:defRPr/>
            </a:pPr>
            <a:endParaRPr kumimoji="0" lang="en-US" sz="76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506" smtClean="0">
                <a:solidFill>
                  <a:schemeClr val="tx1">
                    <a:lumMod val="75000"/>
                  </a:schemeClr>
                </a:solidFill>
                <a:latin typeface="+mj-lt"/>
                <a:cs typeface="Calibri" panose="020F0502020204030204" pitchFamily="34" charset="0"/>
              </a:rPr>
              <a:pPr algn="r"/>
              <a:t>‹#›</a:t>
            </a:fld>
            <a:endParaRPr lang="en-US" sz="450" dirty="0">
              <a:solidFill>
                <a:schemeClr val="tx1">
                  <a:lumMod val="75000"/>
                </a:schemeClr>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599F4B9B-7BF2-46D1-A83A-AC8DE3E7C5C1}"/>
              </a:ext>
            </a:extLst>
          </p:cNvPr>
          <p:cNvSpPr txBox="1"/>
          <p:nvPr userDrawn="1"/>
        </p:nvSpPr>
        <p:spPr>
          <a:xfrm>
            <a:off x="7550944" y="6668155"/>
            <a:ext cx="1214438" cy="184666"/>
          </a:xfrm>
          <a:prstGeom prst="rect">
            <a:avLst/>
          </a:prstGeom>
          <a:noFill/>
        </p:spPr>
        <p:txBody>
          <a:bodyPr wrap="square" rtlCol="0">
            <a:spAutoFit/>
          </a:bodyPr>
          <a:lstStyle/>
          <a:p>
            <a:pPr algn="r"/>
            <a:r>
              <a:rPr lang="en-US" sz="600" dirty="0"/>
              <a:t>WI-281220</a:t>
            </a:r>
          </a:p>
        </p:txBody>
      </p:sp>
    </p:spTree>
    <p:extLst>
      <p:ext uri="{BB962C8B-B14F-4D97-AF65-F5344CB8AC3E}">
        <p14:creationId xmlns:p14="http://schemas.microsoft.com/office/powerpoint/2010/main" val="3012408023"/>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7471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141413"/>
            <a:ext cx="8216900" cy="5027039"/>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1506412201"/>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28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7471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141413"/>
            <a:ext cx="3840480" cy="5027039"/>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851CED-0366-134E-BD52-BF8C256E8257}"/>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54258" y="1141413"/>
            <a:ext cx="3840480" cy="5027039"/>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9519408"/>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28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0"/>
            <a:ext cx="8229600" cy="635895"/>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7" name="Text Placeholder 17"/>
          <p:cNvSpPr>
            <a:spLocks noGrp="1"/>
          </p:cNvSpPr>
          <p:nvPr>
            <p:ph type="body" sz="quarter" idx="11" hasCustomPrompt="1"/>
          </p:nvPr>
        </p:nvSpPr>
        <p:spPr>
          <a:xfrm>
            <a:off x="457201" y="6490407"/>
            <a:ext cx="6124222"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601419"/>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7B363172-1937-E547-8AA2-C5AB0FCE7705}"/>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1022643733"/>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2-LINE TITLES</a:t>
            </a:r>
          </a:p>
        </p:txBody>
      </p:sp>
      <p:sp>
        <p:nvSpPr>
          <p:cNvPr id="17" name="Text Placeholder 17"/>
          <p:cNvSpPr>
            <a:spLocks noGrp="1"/>
          </p:cNvSpPr>
          <p:nvPr>
            <p:ph type="body" sz="quarter" idx="11" hasCustomPrompt="1"/>
          </p:nvPr>
        </p:nvSpPr>
        <p:spPr>
          <a:xfrm>
            <a:off x="457200" y="6490407"/>
            <a:ext cx="6149591"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409700"/>
            <a:ext cx="8216900" cy="4758752"/>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4232025094"/>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_Long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1"/>
            <a:ext cx="8229600" cy="937929"/>
          </a:xfrm>
          <a:prstGeom prst="rect">
            <a:avLst/>
          </a:prstGeom>
        </p:spPr>
        <p:txBody>
          <a:bodyPr lIns="0" tIns="0" rIns="0" bIns="0" anchor="b" anchorCtr="0"/>
          <a:lstStyle>
            <a:lvl1pPr algn="l">
              <a:defRPr sz="2000" b="0" i="0" cap="all" spc="300" baseline="0">
                <a:solidFill>
                  <a:schemeClr val="tx1">
                    <a:lumMod val="75000"/>
                  </a:schemeClr>
                </a:solidFill>
                <a:latin typeface="Arial Narrow" panose="020B0604020202020204" pitchFamily="34" charset="0"/>
                <a:cs typeface="Arial Narrow" panose="020B0604020202020204" pitchFamily="34" charset="0"/>
              </a:defRPr>
            </a:lvl1pPr>
          </a:lstStyle>
          <a:p>
            <a:r>
              <a:rPr lang="en-US" dirty="0"/>
              <a:t>CLICK TO EDIT MASTER TITLE: 2-LINE TITLES</a:t>
            </a:r>
          </a:p>
        </p:txBody>
      </p:sp>
      <p:sp>
        <p:nvSpPr>
          <p:cNvPr id="17" name="Text Placeholder 17"/>
          <p:cNvSpPr>
            <a:spLocks noGrp="1"/>
          </p:cNvSpPr>
          <p:nvPr>
            <p:ph type="body" sz="quarter" idx="11" hasCustomPrompt="1"/>
          </p:nvPr>
        </p:nvSpPr>
        <p:spPr>
          <a:xfrm>
            <a:off x="457200" y="6490407"/>
            <a:ext cx="6149591" cy="164592"/>
          </a:xfrm>
          <a:prstGeom prst="rect">
            <a:avLst/>
          </a:prstGeom>
        </p:spPr>
        <p:txBody>
          <a:bodyPr lIns="0" tIns="0" rIns="0" bIns="0" anchor="b" anchorCtr="0"/>
          <a:lstStyle>
            <a:lvl1pPr marL="0" indent="0">
              <a:buNone/>
              <a:defRPr sz="9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atin typeface="+mj-lt"/>
              </a:defRPr>
            </a:lvl2pPr>
            <a:lvl3pPr marL="685800" indent="0">
              <a:buNone/>
              <a:defRPr sz="600">
                <a:latin typeface="+mj-lt"/>
              </a:defRPr>
            </a:lvl3pPr>
            <a:lvl4pPr marL="1028700" indent="0">
              <a:buNone/>
              <a:defRPr sz="600">
                <a:latin typeface="+mj-lt"/>
              </a:defRPr>
            </a:lvl4pPr>
            <a:lvl5pPr marL="1371600" indent="0">
              <a:buNone/>
              <a:defRPr sz="600">
                <a:latin typeface="+mj-lt"/>
              </a:defRPr>
            </a:lvl5pPr>
          </a:lstStyle>
          <a:p>
            <a:pPr lvl="0"/>
            <a:r>
              <a:rPr lang="en-US" dirty="0"/>
              <a:t>Click to edit footnotes</a:t>
            </a:r>
          </a:p>
        </p:txBody>
      </p:sp>
      <p:sp>
        <p:nvSpPr>
          <p:cNvPr id="22" name="Text Placeholder 19"/>
          <p:cNvSpPr>
            <a:spLocks noGrp="1"/>
          </p:cNvSpPr>
          <p:nvPr>
            <p:ph type="body" sz="quarter" idx="12" hasCustomPrompt="1"/>
          </p:nvPr>
        </p:nvSpPr>
        <p:spPr>
          <a:xfrm>
            <a:off x="5930900" y="6269347"/>
            <a:ext cx="2743200" cy="184150"/>
          </a:xfrm>
          <a:prstGeom prst="rect">
            <a:avLst/>
          </a:prstGeom>
        </p:spPr>
        <p:txBody>
          <a:bodyPr lIns="0" tIns="0" rIns="0" bIns="0" anchor="b" anchorCtr="0"/>
          <a:lstStyle>
            <a:lvl1pPr marL="0" indent="0" algn="r">
              <a:buNone/>
              <a:defRPr sz="800" b="0" i="0" spc="38" baseline="0">
                <a:solidFill>
                  <a:schemeClr val="tx1">
                    <a:lumMod val="75000"/>
                  </a:schemeClr>
                </a:solidFill>
                <a:latin typeface="Arial Narrow" panose="020B0604020202020204" pitchFamily="34" charset="0"/>
                <a:cs typeface="Arial Narrow" panose="020B0604020202020204" pitchFamily="34" charset="0"/>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Click to Insert Compliance Number</a:t>
            </a:r>
          </a:p>
        </p:txBody>
      </p:sp>
      <p:sp>
        <p:nvSpPr>
          <p:cNvPr id="5" name="Content Placeholder 4">
            <a:extLst>
              <a:ext uri="{FF2B5EF4-FFF2-40B4-BE49-F238E27FC236}">
                <a16:creationId xmlns:a16="http://schemas.microsoft.com/office/drawing/2014/main" id="{58FC61AF-E44E-5B41-8F40-FE15BD24E029}"/>
              </a:ext>
            </a:extLst>
          </p:cNvPr>
          <p:cNvSpPr>
            <a:spLocks noGrp="1"/>
          </p:cNvSpPr>
          <p:nvPr>
            <p:ph sz="quarter" idx="14"/>
          </p:nvPr>
        </p:nvSpPr>
        <p:spPr>
          <a:xfrm>
            <a:off x="457201" y="1409700"/>
            <a:ext cx="3840480" cy="4758752"/>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reeform 12">
            <a:extLst>
              <a:ext uri="{FF2B5EF4-FFF2-40B4-BE49-F238E27FC236}">
                <a16:creationId xmlns:a16="http://schemas.microsoft.com/office/drawing/2014/main" id="{EAE9EA07-A1E7-1540-A15D-D8C386010A29}"/>
              </a:ext>
            </a:extLst>
          </p:cNvPr>
          <p:cNvSpPr/>
          <p:nvPr userDrawn="1"/>
        </p:nvSpPr>
        <p:spPr>
          <a:xfrm>
            <a:off x="457200" y="903453"/>
            <a:ext cx="8414460" cy="45719"/>
          </a:xfrm>
          <a:custGeom>
            <a:avLst/>
            <a:gdLst>
              <a:gd name="connsiteX0" fmla="*/ 0 w 11160606"/>
              <a:gd name="connsiteY0" fmla="*/ 69272 h 76969"/>
              <a:gd name="connsiteX1" fmla="*/ 10968182 w 11160606"/>
              <a:gd name="connsiteY1" fmla="*/ 76969 h 76969"/>
              <a:gd name="connsiteX2" fmla="*/ 11160606 w 11160606"/>
              <a:gd name="connsiteY2" fmla="*/ 0 h 76969"/>
            </a:gdLst>
            <a:ahLst/>
            <a:cxnLst>
              <a:cxn ang="0">
                <a:pos x="connsiteX0" y="connsiteY0"/>
              </a:cxn>
              <a:cxn ang="0">
                <a:pos x="connsiteX1" y="connsiteY1"/>
              </a:cxn>
              <a:cxn ang="0">
                <a:pos x="connsiteX2" y="connsiteY2"/>
              </a:cxn>
            </a:cxnLst>
            <a:rect l="l" t="t" r="r" b="b"/>
            <a:pathLst>
              <a:path w="11160606" h="76969">
                <a:moveTo>
                  <a:pt x="0" y="69272"/>
                </a:moveTo>
                <a:lnTo>
                  <a:pt x="10968182" y="76969"/>
                </a:lnTo>
                <a:lnTo>
                  <a:pt x="11160606" y="0"/>
                </a:lnTo>
              </a:path>
            </a:pathLst>
          </a:custGeom>
          <a:noFill/>
          <a:ln w="9525" cap="flat" cmpd="sng" algn="ctr">
            <a:solidFill>
              <a:schemeClr val="accent4">
                <a:alpha val="75000"/>
              </a:scheme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tx1">
                  <a:lumMod val="75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99878492-A2CD-E14E-937C-9187743AE533}"/>
              </a:ext>
            </a:extLst>
          </p:cNvPr>
          <p:cNvSpPr txBox="1"/>
          <p:nvPr userDrawn="1"/>
        </p:nvSpPr>
        <p:spPr>
          <a:xfrm>
            <a:off x="0" y="6489680"/>
            <a:ext cx="403296" cy="172194"/>
          </a:xfrm>
          <a:prstGeom prst="rect">
            <a:avLst/>
          </a:prstGeom>
          <a:noFill/>
        </p:spPr>
        <p:txBody>
          <a:bodyPr wrap="square" lIns="0" tIns="0" rIns="0" bIns="0" rtlCol="0" anchor="b" anchorCtr="0">
            <a:noAutofit/>
          </a:bodyPr>
          <a:lstStyle/>
          <a:p>
            <a:pPr algn="r"/>
            <a:fld id="{6C4CC9A5-B69A-494D-99A2-A96A5C8553C5}" type="slidenum">
              <a:rPr lang="en-US" sz="900" smtClean="0">
                <a:solidFill>
                  <a:schemeClr val="tx1">
                    <a:lumMod val="75000"/>
                  </a:schemeClr>
                </a:solidFill>
                <a:latin typeface="+mj-lt"/>
                <a:cs typeface="Calibri" panose="020F0502020204030204" pitchFamily="34" charset="0"/>
              </a:rPr>
              <a:pPr algn="r"/>
              <a:t>‹#›</a:t>
            </a:fld>
            <a:endParaRPr lang="en-US" sz="800" dirty="0">
              <a:solidFill>
                <a:schemeClr val="tx1">
                  <a:lumMod val="75000"/>
                </a:schemeClr>
              </a:solidFill>
              <a:latin typeface="+mj-lt"/>
              <a:cs typeface="Calibri" panose="020F0502020204030204" pitchFamily="34" charset="0"/>
            </a:endParaRPr>
          </a:p>
        </p:txBody>
      </p:sp>
      <p:sp>
        <p:nvSpPr>
          <p:cNvPr id="9" name="Content Placeholder 4">
            <a:extLst>
              <a:ext uri="{FF2B5EF4-FFF2-40B4-BE49-F238E27FC236}">
                <a16:creationId xmlns:a16="http://schemas.microsoft.com/office/drawing/2014/main" id="{58FC61AF-E44E-5B41-8F40-FE15BD24E029}"/>
              </a:ext>
            </a:extLst>
          </p:cNvPr>
          <p:cNvSpPr>
            <a:spLocks noGrp="1"/>
          </p:cNvSpPr>
          <p:nvPr>
            <p:ph sz="quarter" idx="15"/>
          </p:nvPr>
        </p:nvSpPr>
        <p:spPr>
          <a:xfrm>
            <a:off x="4854258" y="1409700"/>
            <a:ext cx="3840480" cy="4758752"/>
          </a:xfrm>
          <a:prstGeom prst="rect">
            <a:avLst/>
          </a:prstGeom>
        </p:spPr>
        <p:txBody>
          <a:bodyPr/>
          <a:lstStyle>
            <a:lvl1pPr marL="133350" indent="-133350">
              <a:lnSpc>
                <a:spcPct val="93000"/>
              </a:lnSpc>
              <a:spcBef>
                <a:spcPts val="1350"/>
              </a:spcBef>
              <a:tabLst/>
              <a:defRPr lang="en-US" sz="1400" b="0" kern="1200" dirty="0">
                <a:solidFill>
                  <a:schemeClr val="tx1">
                    <a:lumMod val="75000"/>
                  </a:schemeClr>
                </a:solidFill>
                <a:latin typeface="+mn-lt"/>
                <a:ea typeface="+mn-ea"/>
                <a:cs typeface="+mn-cs"/>
              </a:defRPr>
            </a:lvl1pPr>
            <a:lvl2pPr marL="345281" indent="-170260">
              <a:lnSpc>
                <a:spcPct val="93000"/>
              </a:lnSpc>
              <a:spcBef>
                <a:spcPts val="675"/>
              </a:spcBef>
              <a:tabLst/>
              <a:defRPr lang="en-US" sz="1400" b="0" kern="1200" dirty="0">
                <a:solidFill>
                  <a:schemeClr val="tx1">
                    <a:lumMod val="75000"/>
                  </a:schemeClr>
                </a:solidFill>
                <a:latin typeface="+mn-lt"/>
                <a:ea typeface="+mn-ea"/>
                <a:cs typeface="+mn-cs"/>
              </a:defRPr>
            </a:lvl2pPr>
            <a:lvl3pPr marL="515541" indent="-127397">
              <a:lnSpc>
                <a:spcPct val="93000"/>
              </a:lnSpc>
              <a:spcBef>
                <a:spcPts val="225"/>
              </a:spcBef>
              <a:tabLst/>
              <a:defRPr lang="en-US" sz="1400" b="0" kern="1200" dirty="0">
                <a:solidFill>
                  <a:schemeClr val="tx1">
                    <a:lumMod val="75000"/>
                  </a:schemeClr>
                </a:solidFill>
                <a:latin typeface="+mn-lt"/>
                <a:ea typeface="+mn-ea"/>
                <a:cs typeface="+mn-cs"/>
              </a:defRPr>
            </a:lvl3pPr>
            <a:lvl4pPr marL="690563" indent="-133350">
              <a:lnSpc>
                <a:spcPct val="93000"/>
              </a:lnSpc>
              <a:spcBef>
                <a:spcPts val="225"/>
              </a:spcBef>
              <a:tabLst/>
              <a:defRPr lang="en-US" sz="1400" b="0" kern="1200" dirty="0">
                <a:solidFill>
                  <a:schemeClr val="tx1">
                    <a:lumMod val="75000"/>
                  </a:schemeClr>
                </a:solidFill>
                <a:latin typeface="+mn-lt"/>
                <a:ea typeface="+mn-ea"/>
                <a:cs typeface="+mn-cs"/>
              </a:defRPr>
            </a:lvl4pPr>
            <a:lvl5pPr marL="945356" indent="-169069">
              <a:lnSpc>
                <a:spcPct val="93000"/>
              </a:lnSpc>
              <a:spcBef>
                <a:spcPts val="225"/>
              </a:spcBef>
              <a:tabLst/>
              <a:defRPr lang="en-US" sz="1400" b="0" kern="1200" dirty="0">
                <a:solidFill>
                  <a:schemeClr val="tx1">
                    <a:lumMod val="75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0592159"/>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600">
          <p15:clr>
            <a:srgbClr val="FBAE40"/>
          </p15:clr>
        </p15:guide>
        <p15:guide id="4" orient="horz"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B9CC0-BB72-F043-99FD-54489D3A1D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45656" y="6538088"/>
            <a:ext cx="2032000" cy="139700"/>
          </a:xfrm>
          <a:prstGeom prst="rect">
            <a:avLst/>
          </a:prstGeom>
        </p:spPr>
      </p:pic>
    </p:spTree>
    <p:extLst>
      <p:ext uri="{BB962C8B-B14F-4D97-AF65-F5344CB8AC3E}">
        <p14:creationId xmlns:p14="http://schemas.microsoft.com/office/powerpoint/2010/main" val="415123803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472">
          <p15:clr>
            <a:srgbClr val="F26B43"/>
          </p15:clr>
        </p15:guide>
        <p15:guide id="3" pos="288">
          <p15:clr>
            <a:srgbClr val="F26B43"/>
          </p15:clr>
        </p15:guide>
        <p15:guide id="4"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B9CC0-BB72-F043-99FD-54489D3A1D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5656" y="6538088"/>
            <a:ext cx="2032000" cy="139700"/>
          </a:xfrm>
          <a:prstGeom prst="rect">
            <a:avLst/>
          </a:prstGeom>
        </p:spPr>
      </p:pic>
    </p:spTree>
    <p:extLst>
      <p:ext uri="{BB962C8B-B14F-4D97-AF65-F5344CB8AC3E}">
        <p14:creationId xmlns:p14="http://schemas.microsoft.com/office/powerpoint/2010/main" val="395578142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3" r:id="rId9"/>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472">
          <p15:clr>
            <a:srgbClr val="F26B43"/>
          </p15:clr>
        </p15:guide>
        <p15:guide id="3" pos="288">
          <p15:clr>
            <a:srgbClr val="F26B43"/>
          </p15:clr>
        </p15:guide>
        <p15:guide id="4"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B9CC0-BB72-F043-99FD-54489D3A1D4A}"/>
              </a:ext>
            </a:extLst>
          </p:cNvPr>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6645656" y="6538088"/>
            <a:ext cx="2032000" cy="139700"/>
          </a:xfrm>
          <a:prstGeom prst="rect">
            <a:avLst/>
          </a:prstGeom>
        </p:spPr>
      </p:pic>
    </p:spTree>
    <p:extLst>
      <p:ext uri="{BB962C8B-B14F-4D97-AF65-F5344CB8AC3E}">
        <p14:creationId xmlns:p14="http://schemas.microsoft.com/office/powerpoint/2010/main" val="2705140623"/>
      </p:ext>
    </p:extLst>
  </p:cSld>
  <p:clrMap bg1="lt1" tx1="dk1" bg2="lt2" tx2="dk2" accent1="accent1" accent2="accent2" accent3="accent3" accent4="accent4" accent5="accent5" accent6="accent6" hlink="hlink" folHlink="folHlink"/>
  <p:sldLayoutIdLst>
    <p:sldLayoutId id="2147483937" r:id="rId1"/>
  </p:sldLayoutIdLst>
  <p:transition/>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472">
          <p15:clr>
            <a:srgbClr val="F26B43"/>
          </p15:clr>
        </p15:guide>
        <p15:guide id="3" pos="288">
          <p15:clr>
            <a:srgbClr val="F26B43"/>
          </p15:clr>
        </p15:guide>
        <p15:guide id="4"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B9CC0-BB72-F043-99FD-54489D3A1D4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67513" y="6538089"/>
            <a:ext cx="2032000" cy="188421"/>
          </a:xfrm>
          <a:prstGeom prst="rect">
            <a:avLst/>
          </a:prstGeom>
        </p:spPr>
      </p:pic>
    </p:spTree>
    <p:extLst>
      <p:ext uri="{BB962C8B-B14F-4D97-AF65-F5344CB8AC3E}">
        <p14:creationId xmlns:p14="http://schemas.microsoft.com/office/powerpoint/2010/main" val="391038102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Lst>
  <p:txStyles>
    <p:titleStyle>
      <a:lvl1pPr algn="ctr" defTabSz="685863" rtl="0" eaLnBrk="1" latinLnBrk="0" hangingPunct="1">
        <a:spcBef>
          <a:spcPct val="0"/>
        </a:spcBef>
        <a:buNone/>
        <a:defRPr sz="3301" kern="1200">
          <a:solidFill>
            <a:schemeClr val="tx1"/>
          </a:solidFill>
          <a:latin typeface="+mj-lt"/>
          <a:ea typeface="+mj-ea"/>
          <a:cs typeface="+mj-cs"/>
        </a:defRPr>
      </a:lvl1pPr>
    </p:titleStyle>
    <p:bodyStyle>
      <a:lvl1pPr marL="257199" indent="-257199" algn="l" defTabSz="68586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264" indent="-214333" algn="l" defTabSz="685863" rtl="0" eaLnBrk="1" latinLnBrk="0" hangingPunct="1">
        <a:spcBef>
          <a:spcPct val="20000"/>
        </a:spcBef>
        <a:buFont typeface="Arial" panose="020B0604020202020204" pitchFamily="34" charset="0"/>
        <a:buChar char="–"/>
        <a:defRPr sz="2101" kern="1200">
          <a:solidFill>
            <a:schemeClr val="tx1"/>
          </a:solidFill>
          <a:latin typeface="+mn-lt"/>
          <a:ea typeface="+mn-ea"/>
          <a:cs typeface="+mn-cs"/>
        </a:defRPr>
      </a:lvl2pPr>
      <a:lvl3pPr marL="857329" indent="-171466" algn="l" defTabSz="6858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260"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191"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123"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54"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86"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917" indent="-171466" algn="l" defTabSz="68586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63" rtl="0" eaLnBrk="1" latinLnBrk="0" hangingPunct="1">
        <a:defRPr sz="1350" kern="1200">
          <a:solidFill>
            <a:schemeClr val="tx1"/>
          </a:solidFill>
          <a:latin typeface="+mn-lt"/>
          <a:ea typeface="+mn-ea"/>
          <a:cs typeface="+mn-cs"/>
        </a:defRPr>
      </a:lvl1pPr>
      <a:lvl2pPr marL="342931" algn="l" defTabSz="685863" rtl="0" eaLnBrk="1" latinLnBrk="0" hangingPunct="1">
        <a:defRPr sz="1350" kern="1200">
          <a:solidFill>
            <a:schemeClr val="tx1"/>
          </a:solidFill>
          <a:latin typeface="+mn-lt"/>
          <a:ea typeface="+mn-ea"/>
          <a:cs typeface="+mn-cs"/>
        </a:defRPr>
      </a:lvl2pPr>
      <a:lvl3pPr marL="685863" algn="l" defTabSz="685863" rtl="0" eaLnBrk="1" latinLnBrk="0" hangingPunct="1">
        <a:defRPr sz="1350" kern="1200">
          <a:solidFill>
            <a:schemeClr val="tx1"/>
          </a:solidFill>
          <a:latin typeface="+mn-lt"/>
          <a:ea typeface="+mn-ea"/>
          <a:cs typeface="+mn-cs"/>
        </a:defRPr>
      </a:lvl3pPr>
      <a:lvl4pPr marL="1028794" algn="l" defTabSz="685863" rtl="0" eaLnBrk="1" latinLnBrk="0" hangingPunct="1">
        <a:defRPr sz="1350" kern="1200">
          <a:solidFill>
            <a:schemeClr val="tx1"/>
          </a:solidFill>
          <a:latin typeface="+mn-lt"/>
          <a:ea typeface="+mn-ea"/>
          <a:cs typeface="+mn-cs"/>
        </a:defRPr>
      </a:lvl4pPr>
      <a:lvl5pPr marL="1371726" algn="l" defTabSz="685863" rtl="0" eaLnBrk="1" latinLnBrk="0" hangingPunct="1">
        <a:defRPr sz="1350" kern="1200">
          <a:solidFill>
            <a:schemeClr val="tx1"/>
          </a:solidFill>
          <a:latin typeface="+mn-lt"/>
          <a:ea typeface="+mn-ea"/>
          <a:cs typeface="+mn-cs"/>
        </a:defRPr>
      </a:lvl5pPr>
      <a:lvl6pPr marL="1714657" algn="l" defTabSz="685863" rtl="0" eaLnBrk="1" latinLnBrk="0" hangingPunct="1">
        <a:defRPr sz="1350" kern="1200">
          <a:solidFill>
            <a:schemeClr val="tx1"/>
          </a:solidFill>
          <a:latin typeface="+mn-lt"/>
          <a:ea typeface="+mn-ea"/>
          <a:cs typeface="+mn-cs"/>
        </a:defRPr>
      </a:lvl6pPr>
      <a:lvl7pPr marL="2057589" algn="l" defTabSz="685863" rtl="0" eaLnBrk="1" latinLnBrk="0" hangingPunct="1">
        <a:defRPr sz="1350" kern="1200">
          <a:solidFill>
            <a:schemeClr val="tx1"/>
          </a:solidFill>
          <a:latin typeface="+mn-lt"/>
          <a:ea typeface="+mn-ea"/>
          <a:cs typeface="+mn-cs"/>
        </a:defRPr>
      </a:lvl7pPr>
      <a:lvl8pPr marL="2400520" algn="l" defTabSz="685863" rtl="0" eaLnBrk="1" latinLnBrk="0" hangingPunct="1">
        <a:defRPr sz="1350" kern="1200">
          <a:solidFill>
            <a:schemeClr val="tx1"/>
          </a:solidFill>
          <a:latin typeface="+mn-lt"/>
          <a:ea typeface="+mn-ea"/>
          <a:cs typeface="+mn-cs"/>
        </a:defRPr>
      </a:lvl8pPr>
      <a:lvl9pPr marL="2743451" algn="l" defTabSz="6858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472">
          <p15:clr>
            <a:srgbClr val="F26B43"/>
          </p15:clr>
        </p15:guide>
        <p15:guide id="3" pos="288">
          <p15:clr>
            <a:srgbClr val="F26B43"/>
          </p15:clr>
        </p15:guide>
        <p15:guide id="4"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Layout" Target="../slideLayouts/slideLayout2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chart" Target="../charts/chart3.xml"/><Relationship Id="rId39" Type="http://schemas.openxmlformats.org/officeDocument/2006/relationships/chart" Target="../charts/chart16.xml"/><Relationship Id="rId21" Type="http://schemas.openxmlformats.org/officeDocument/2006/relationships/tags" Target="../tags/tag29.xml"/><Relationship Id="rId34" Type="http://schemas.openxmlformats.org/officeDocument/2006/relationships/chart" Target="../charts/chart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chart" Target="../charts/chart2.xml"/><Relationship Id="rId33" Type="http://schemas.openxmlformats.org/officeDocument/2006/relationships/chart" Target="../charts/chart10.xml"/><Relationship Id="rId38" Type="http://schemas.openxmlformats.org/officeDocument/2006/relationships/chart" Target="../charts/chart1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chart" Target="../charts/chart6.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slideLayout" Target="../slideLayouts/slideLayout26.xml"/><Relationship Id="rId32" Type="http://schemas.openxmlformats.org/officeDocument/2006/relationships/chart" Target="../charts/chart9.xml"/><Relationship Id="rId37" Type="http://schemas.openxmlformats.org/officeDocument/2006/relationships/chart" Target="../charts/chart14.xml"/><Relationship Id="rId40" Type="http://schemas.openxmlformats.org/officeDocument/2006/relationships/chart" Target="../charts/chart17.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chart" Target="../charts/chart5.xml"/><Relationship Id="rId36" Type="http://schemas.openxmlformats.org/officeDocument/2006/relationships/chart" Target="../charts/chart13.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chart" Target="../charts/chart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chart" Target="../charts/chart4.xml"/><Relationship Id="rId30" Type="http://schemas.openxmlformats.org/officeDocument/2006/relationships/chart" Target="../charts/chart7.xml"/><Relationship Id="rId35" Type="http://schemas.openxmlformats.org/officeDocument/2006/relationships/chart" Target="../charts/chart12.xml"/><Relationship Id="rId8" Type="http://schemas.openxmlformats.org/officeDocument/2006/relationships/tags" Target="../tags/tag16.xml"/><Relationship Id="rId3"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6EC79-D51A-0749-B11F-8DF34F4DD8F5}"/>
              </a:ext>
            </a:extLst>
          </p:cNvPr>
          <p:cNvSpPr>
            <a:spLocks noGrp="1"/>
          </p:cNvSpPr>
          <p:nvPr>
            <p:ph type="body" sz="quarter" idx="11"/>
          </p:nvPr>
        </p:nvSpPr>
        <p:spPr/>
        <p:txBody>
          <a:bodyPr/>
          <a:lstStyle/>
          <a:p>
            <a:r>
              <a:rPr lang="en-US" dirty="0">
                <a:solidFill>
                  <a:srgbClr val="00677F"/>
                </a:solidFill>
              </a:rPr>
              <a:t>BAXTER STATE PARK AUTHORITY</a:t>
            </a:r>
          </a:p>
          <a:p>
            <a:r>
              <a:rPr lang="en-US" sz="1800" dirty="0">
                <a:solidFill>
                  <a:srgbClr val="00677F"/>
                </a:solidFill>
              </a:rPr>
              <a:t>Endowment review</a:t>
            </a:r>
          </a:p>
        </p:txBody>
      </p:sp>
      <p:sp>
        <p:nvSpPr>
          <p:cNvPr id="3" name="Text Placeholder 2">
            <a:extLst>
              <a:ext uri="{FF2B5EF4-FFF2-40B4-BE49-F238E27FC236}">
                <a16:creationId xmlns:a16="http://schemas.microsoft.com/office/drawing/2014/main" id="{98FD11E3-640B-694A-9C0F-CD4DF6B91201}"/>
              </a:ext>
            </a:extLst>
          </p:cNvPr>
          <p:cNvSpPr>
            <a:spLocks noGrp="1"/>
          </p:cNvSpPr>
          <p:nvPr>
            <p:ph type="body" sz="quarter" idx="12"/>
          </p:nvPr>
        </p:nvSpPr>
        <p:spPr/>
        <p:txBody>
          <a:bodyPr/>
          <a:lstStyle/>
          <a:p>
            <a:r>
              <a:rPr lang="en-US" sz="1100" dirty="0"/>
              <a:t>Mike Daley, CFA</a:t>
            </a:r>
            <a:endParaRPr lang="en-US" sz="1100" dirty="0">
              <a:solidFill>
                <a:schemeClr val="tx1">
                  <a:lumMod val="75000"/>
                </a:schemeClr>
              </a:solidFill>
            </a:endParaRPr>
          </a:p>
        </p:txBody>
      </p:sp>
      <p:sp>
        <p:nvSpPr>
          <p:cNvPr id="4" name="Text Placeholder 3">
            <a:extLst>
              <a:ext uri="{FF2B5EF4-FFF2-40B4-BE49-F238E27FC236}">
                <a16:creationId xmlns:a16="http://schemas.microsoft.com/office/drawing/2014/main" id="{1BA2CB17-B0E6-A747-AC4D-98A8C924BA84}"/>
              </a:ext>
            </a:extLst>
          </p:cNvPr>
          <p:cNvSpPr>
            <a:spLocks noGrp="1"/>
          </p:cNvSpPr>
          <p:nvPr>
            <p:ph type="body" sz="quarter" idx="13"/>
          </p:nvPr>
        </p:nvSpPr>
        <p:spPr/>
        <p:txBody>
          <a:bodyPr/>
          <a:lstStyle/>
          <a:p>
            <a:r>
              <a:rPr lang="en-US" dirty="0"/>
              <a:t>JULY 21, 2023</a:t>
            </a:r>
          </a:p>
          <a:p>
            <a:endParaRPr lang="en-US" dirty="0">
              <a:solidFill>
                <a:schemeClr val="tx1">
                  <a:lumMod val="75000"/>
                </a:schemeClr>
              </a:solidFill>
            </a:endParaRPr>
          </a:p>
        </p:txBody>
      </p:sp>
      <p:sp>
        <p:nvSpPr>
          <p:cNvPr id="5" name="Text Placeholder 4">
            <a:extLst>
              <a:ext uri="{FF2B5EF4-FFF2-40B4-BE49-F238E27FC236}">
                <a16:creationId xmlns:a16="http://schemas.microsoft.com/office/drawing/2014/main" id="{B25E1F84-2708-434F-9FC2-60A98D53B61C}"/>
              </a:ext>
            </a:extLst>
          </p:cNvPr>
          <p:cNvSpPr>
            <a:spLocks noGrp="1"/>
          </p:cNvSpPr>
          <p:nvPr>
            <p:ph type="body" sz="quarter" idx="14"/>
          </p:nvPr>
        </p:nvSpPr>
        <p:spPr/>
        <p:txBody>
          <a:bodyPr/>
          <a:lstStyle/>
          <a:p>
            <a:r>
              <a:rPr lang="en-US" sz="1100" dirty="0">
                <a:solidFill>
                  <a:schemeClr val="tx1">
                    <a:lumMod val="75000"/>
                  </a:schemeClr>
                </a:solidFill>
              </a:rPr>
              <a:t>Senior Portfolio Manager</a:t>
            </a:r>
          </a:p>
          <a:p>
            <a:r>
              <a:rPr lang="en-US" sz="1100" dirty="0"/>
              <a:t>BNY Mellon Wealth Management</a:t>
            </a:r>
            <a:endParaRPr lang="en-US" sz="1100" dirty="0">
              <a:solidFill>
                <a:schemeClr val="tx1">
                  <a:lumMod val="75000"/>
                </a:schemeClr>
              </a:solidFill>
            </a:endParaRPr>
          </a:p>
        </p:txBody>
      </p:sp>
      <p:sp>
        <p:nvSpPr>
          <p:cNvPr id="24" name="Text Placeholder 23">
            <a:extLst>
              <a:ext uri="{FF2B5EF4-FFF2-40B4-BE49-F238E27FC236}">
                <a16:creationId xmlns:a16="http://schemas.microsoft.com/office/drawing/2014/main" id="{58734B2D-FFA8-4D4E-BA49-C7D93CE213D4}"/>
              </a:ext>
            </a:extLst>
          </p:cNvPr>
          <p:cNvSpPr>
            <a:spLocks noGrp="1"/>
          </p:cNvSpPr>
          <p:nvPr>
            <p:ph type="body" sz="quarter" idx="19"/>
          </p:nvPr>
        </p:nvSpPr>
        <p:spPr/>
        <p:txBody>
          <a:bodyPr/>
          <a:lstStyle/>
          <a:p>
            <a:r>
              <a:rPr lang="en-US" sz="1100" dirty="0">
                <a:solidFill>
                  <a:schemeClr val="tx1">
                    <a:lumMod val="75000"/>
                  </a:schemeClr>
                </a:solidFill>
              </a:rPr>
              <a:t>Prepared For:</a:t>
            </a:r>
          </a:p>
        </p:txBody>
      </p:sp>
      <p:sp>
        <p:nvSpPr>
          <p:cNvPr id="25" name="Text Placeholder 24">
            <a:extLst>
              <a:ext uri="{FF2B5EF4-FFF2-40B4-BE49-F238E27FC236}">
                <a16:creationId xmlns:a16="http://schemas.microsoft.com/office/drawing/2014/main" id="{6AAEDC67-30FB-ED43-9F8C-515124757FCD}"/>
              </a:ext>
            </a:extLst>
          </p:cNvPr>
          <p:cNvSpPr>
            <a:spLocks noGrp="1"/>
          </p:cNvSpPr>
          <p:nvPr>
            <p:ph type="body" sz="quarter" idx="20"/>
          </p:nvPr>
        </p:nvSpPr>
        <p:spPr/>
        <p:txBody>
          <a:bodyPr/>
          <a:lstStyle/>
          <a:p>
            <a:br>
              <a:rPr lang="en-US" dirty="0"/>
            </a:br>
            <a:r>
              <a:rPr lang="en-US" sz="1100" i="0" dirty="0"/>
              <a:t>Judy Camuso</a:t>
            </a:r>
            <a:br>
              <a:rPr lang="en-US" sz="1100" dirty="0"/>
            </a:br>
            <a:r>
              <a:rPr lang="en-US" sz="1100" dirty="0"/>
              <a:t>Commissioner of Inland Fisheries and Wildlife</a:t>
            </a:r>
          </a:p>
          <a:p>
            <a:endParaRPr lang="en-US" sz="1100" dirty="0"/>
          </a:p>
          <a:p>
            <a:r>
              <a:rPr lang="en-US" sz="1100" i="0" dirty="0"/>
              <a:t>Patty Cormier</a:t>
            </a:r>
          </a:p>
          <a:p>
            <a:r>
              <a:rPr lang="en-US" sz="1100" dirty="0"/>
              <a:t>Chair of BSP Authority</a:t>
            </a:r>
          </a:p>
          <a:p>
            <a:r>
              <a:rPr lang="en-US" sz="1100" dirty="0"/>
              <a:t>Director, Maine Forest Service</a:t>
            </a:r>
          </a:p>
          <a:p>
            <a:endParaRPr lang="en-US" sz="1100" dirty="0"/>
          </a:p>
          <a:p>
            <a:r>
              <a:rPr lang="en-US" sz="1100" i="0" dirty="0"/>
              <a:t>Aaron Frey</a:t>
            </a:r>
            <a:br>
              <a:rPr lang="en-US" sz="1100" dirty="0"/>
            </a:br>
            <a:r>
              <a:rPr lang="en-US" sz="1100" dirty="0"/>
              <a:t>Maine Attorney General</a:t>
            </a:r>
            <a:br>
              <a:rPr lang="en-US" sz="1100" dirty="0"/>
            </a:br>
            <a:endParaRPr lang="en-US" sz="1100" dirty="0">
              <a:solidFill>
                <a:schemeClr val="tx1">
                  <a:lumMod val="75000"/>
                </a:schemeClr>
              </a:solidFill>
            </a:endParaRPr>
          </a:p>
        </p:txBody>
      </p:sp>
    </p:spTree>
    <p:extLst>
      <p:ext uri="{BB962C8B-B14F-4D97-AF65-F5344CB8AC3E}">
        <p14:creationId xmlns:p14="http://schemas.microsoft.com/office/powerpoint/2010/main" val="143043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A0C6CC-3A30-495E-B2DF-20192187C98E}"/>
              </a:ext>
            </a:extLst>
          </p:cNvPr>
          <p:cNvCxnSpPr>
            <a:cxnSpLocks noGrp="1" noSelect="1" noRot="1" noChangeAspect="1" noMove="1" noResize="1" noEditPoints="1" noAdjustHandles="1" noChangeArrowheads="1" noChangeShapeType="1"/>
          </p:cNvCxnSpPr>
          <p:nvPr>
            <p:custDataLst>
              <p:tags r:id="rId1"/>
            </p:custDataLst>
          </p:nvPr>
        </p:nvCxnSpPr>
        <p:spPr>
          <a:xfrm flipV="1">
            <a:off x="457200" y="648909"/>
            <a:ext cx="82042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2633CF65-96EE-4F30-BE42-4391ACD8A162}"/>
              </a:ext>
            </a:extLst>
          </p:cNvPr>
          <p:cNvCxnSpPr>
            <a:cxnSpLocks noGrp="1" noSelect="1" noRot="1" noChangeAspect="1" noMove="1" noResize="1" noEditPoints="1" noAdjustHandles="1" noChangeArrowheads="1" noChangeShapeType="1"/>
          </p:cNvCxnSpPr>
          <p:nvPr>
            <p:custDataLst>
              <p:tags r:id="rId2"/>
            </p:custDataLst>
          </p:nvPr>
        </p:nvCxnSpPr>
        <p:spPr>
          <a:xfrm flipV="1">
            <a:off x="8661400" y="577471"/>
            <a:ext cx="220663" cy="7143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98308" name="Slide Number Placeholder 1"/>
          <p:cNvSpPr>
            <a:spLocks noGrp="1" noSelect="1" noRot="1" noChangeAspect="1" noMove="1" noResize="1" noEditPoints="1" noAdjustHandles="1" noChangeArrowheads="1" noChangeShapeType="1" noTextEdit="1"/>
          </p:cNvSpPr>
          <p:nvPr>
            <p:ph type="sldNum" sz="quarter" idx="12"/>
            <p:custDataLst>
              <p:tags r:id="rId3"/>
            </p:custDataLst>
          </p:nvPr>
        </p:nvSpPr>
        <p:spPr bwMode="auto">
          <a:xfrm>
            <a:off x="91440" y="6488113"/>
            <a:ext cx="4460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6063F16-EF70-413F-A6F0-B772ECF6AE17}"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Title 4" descr="newDynamicTitleHeader">
            <a:extLst>
              <a:ext uri="{FF2B5EF4-FFF2-40B4-BE49-F238E27FC236}">
                <a16:creationId xmlns:a16="http://schemas.microsoft.com/office/drawing/2014/main" id="{5A7D3C5B-2F24-4AEC-811B-12804D47CB33}"/>
              </a:ext>
            </a:extLst>
          </p:cNvPr>
          <p:cNvSpPr txBox="1"/>
          <p:nvPr>
            <p:custDataLst>
              <p:tags r:id="rId4"/>
            </p:custDataLst>
          </p:nvPr>
        </p:nvSpPr>
        <p:spPr>
          <a:xfrm>
            <a:off x="457200" y="276885"/>
            <a:ext cx="8229600" cy="369332"/>
          </a:xfrm>
          <a:prstGeom prst="rect">
            <a:avLst/>
          </a:prstGeom>
          <a:noFill/>
        </p:spPr>
        <p:txBody>
          <a:bodyPr lIns="0" tIns="0" rIns="0" bIns="0" anchor="t"/>
          <a:lstStyle>
            <a:defPPr>
              <a:defRPr lang="en-US"/>
            </a:defPPr>
            <a:lvl1pPr marL="0" marR="0" lvl="0" indent="0" algn="l" defTabSz="685800" rtl="0" eaLnBrk="1" fontAlgn="auto" latinLnBrk="0" hangingPunct="1">
              <a:lnSpc>
                <a:spcPct val="100000"/>
              </a:lnSpc>
              <a:spcBef>
                <a:spcPct val="0"/>
              </a:spcBef>
              <a:spcAft>
                <a:spcPct val="0"/>
              </a:spcAft>
              <a:buClrTx/>
              <a:buSzTx/>
              <a:buFontTx/>
              <a:buNone/>
              <a:defRPr sz="2400" b="0" i="0" kern="1200" cap="none" spc="0" baseline="0">
                <a:solidFill>
                  <a:srgbClr val="00677F"/>
                </a:solidFill>
                <a:latin typeface="+mn-lt"/>
                <a:ea typeface="+mn-ea"/>
                <a:cs typeface="Arial" pitchFamily="34" charset="0"/>
              </a:defRPr>
            </a:lvl1pPr>
            <a:lvl2pPr marL="385652" algn="l" defTabSz="771304" rtl="0" eaLnBrk="1" latinLnBrk="0" hangingPunct="1">
              <a:defRPr sz="1519" kern="1200">
                <a:solidFill>
                  <a:schemeClr val="tx1"/>
                </a:solidFill>
                <a:latin typeface="+mn-lt"/>
                <a:ea typeface="+mn-ea"/>
                <a:cs typeface="+mn-cs"/>
              </a:defRPr>
            </a:lvl2pPr>
            <a:lvl3pPr marL="771304" algn="l" defTabSz="771304" rtl="0" eaLnBrk="1" latinLnBrk="0" hangingPunct="1">
              <a:defRPr sz="1519" kern="1200">
                <a:solidFill>
                  <a:schemeClr val="tx1"/>
                </a:solidFill>
                <a:latin typeface="+mn-lt"/>
                <a:ea typeface="+mn-ea"/>
                <a:cs typeface="+mn-cs"/>
              </a:defRPr>
            </a:lvl3pPr>
            <a:lvl4pPr marL="1156956" algn="l" defTabSz="771304" rtl="0" eaLnBrk="1" latinLnBrk="0" hangingPunct="1">
              <a:defRPr sz="1519" kern="1200">
                <a:solidFill>
                  <a:schemeClr val="tx1"/>
                </a:solidFill>
                <a:latin typeface="+mn-lt"/>
                <a:ea typeface="+mn-ea"/>
                <a:cs typeface="+mn-cs"/>
              </a:defRPr>
            </a:lvl4pPr>
            <a:lvl5pPr marL="1542609" algn="l" defTabSz="771304" rtl="0" eaLnBrk="1" latinLnBrk="0" hangingPunct="1">
              <a:defRPr sz="1519" kern="1200">
                <a:solidFill>
                  <a:schemeClr val="tx1"/>
                </a:solidFill>
                <a:latin typeface="+mn-lt"/>
                <a:ea typeface="+mn-ea"/>
                <a:cs typeface="+mn-cs"/>
              </a:defRPr>
            </a:lvl5pPr>
            <a:lvl6pPr marL="1928261" algn="l" defTabSz="771304" rtl="0" eaLnBrk="1" latinLnBrk="0" hangingPunct="1">
              <a:defRPr sz="1519" kern="1200">
                <a:solidFill>
                  <a:schemeClr val="tx1"/>
                </a:solidFill>
                <a:latin typeface="+mn-lt"/>
                <a:ea typeface="+mn-ea"/>
                <a:cs typeface="+mn-cs"/>
              </a:defRPr>
            </a:lvl6pPr>
            <a:lvl7pPr marL="2313913" algn="l" defTabSz="771304" rtl="0" eaLnBrk="1" latinLnBrk="0" hangingPunct="1">
              <a:defRPr sz="1519" kern="1200">
                <a:solidFill>
                  <a:schemeClr val="tx1"/>
                </a:solidFill>
                <a:latin typeface="+mn-lt"/>
                <a:ea typeface="+mn-ea"/>
                <a:cs typeface="+mn-cs"/>
              </a:defRPr>
            </a:lvl7pPr>
            <a:lvl8pPr marL="2699565" algn="l" defTabSz="771304" rtl="0" eaLnBrk="1" latinLnBrk="0" hangingPunct="1">
              <a:defRPr sz="1519" kern="1200">
                <a:solidFill>
                  <a:schemeClr val="tx1"/>
                </a:solidFill>
                <a:latin typeface="+mn-lt"/>
                <a:ea typeface="+mn-ea"/>
                <a:cs typeface="+mn-cs"/>
              </a:defRPr>
            </a:lvl8pPr>
            <a:lvl9pPr marL="3085217" algn="l" defTabSz="771304" rtl="0" eaLnBrk="1" latinLnBrk="0" hangingPunct="1">
              <a:defRPr sz="1519"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677F">
                    <a:lumMod val="75000"/>
                  </a:srgbClr>
                </a:solidFill>
                <a:effectLst/>
                <a:uLnTx/>
                <a:uFillTx/>
                <a:latin typeface="Arial" pitchFamily="34" charset="0"/>
                <a:cs typeface="Arial" pitchFamily="34" charset="0"/>
              </a:rPr>
              <a:t>Performance Review: </a:t>
            </a:r>
            <a:r>
              <a:rPr kumimoji="0" lang="en-US" sz="2400" b="0" i="0" u="none" strike="noStrike" kern="1200" cap="none" spc="0" normalizeH="0" baseline="0" noProof="0" dirty="0">
                <a:ln>
                  <a:noFill/>
                </a:ln>
                <a:solidFill>
                  <a:srgbClr val="000000"/>
                </a:solidFill>
                <a:effectLst/>
                <a:uLnTx/>
                <a:uFillTx/>
                <a:latin typeface="Arial" pitchFamily="34" charset="0"/>
                <a:cs typeface="Arial" pitchFamily="34" charset="0"/>
              </a:rPr>
              <a:t>Disclosure</a:t>
            </a:r>
          </a:p>
        </p:txBody>
      </p:sp>
      <p:sp>
        <p:nvSpPr>
          <p:cNvPr id="8" name="Content Placeholder 9"/>
          <p:cNvSpPr txBox="1">
            <a:spLocks noGrp="1" noSelect="1" noRot="1" noChangeAspect="1" noMove="1" noResize="1" noEditPoints="1" noAdjustHandles="1" noChangeArrowheads="1" noChangeShapeType="1" noTextEdit="1"/>
          </p:cNvSpPr>
          <p:nvPr>
            <p:custDataLst>
              <p:tags r:id="rId5"/>
            </p:custDataLst>
          </p:nvPr>
        </p:nvSpPr>
        <p:spPr>
          <a:xfrm>
            <a:off x="369116" y="922789"/>
            <a:ext cx="8304985" cy="5245663"/>
          </a:xfrm>
          <a:prstGeom prst="rect">
            <a:avLst/>
          </a:prstGeom>
        </p:spPr>
        <p:txBody>
          <a:bodyPr/>
          <a:lstStyle>
            <a:defPPr>
              <a:defRPr lang="en-US"/>
            </a:defPPr>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Performance shown is total return, expressed as a percentage, including income and gains (realized and unrealized) in the portfolio. For periods of greater than one year, performance is shown as an average annual rate of return. Periods of less than one year are not annualized.</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Portfolio Net of Fee returns reflects the deduction of management fees or other fees payable by the account. </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valuing the assets in portfolios, we use data and information supplied by the third party vendors. Although we exercise great care in the selection of such vendors; we do not guarantee the accuracy of the information provided.</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Past performance is not necessarily indicative of future results</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Information appearing in the “Since Inception” column on your report represents the performance data since the time we began to calculate performance returns for the specific asset classes or subclasses held in your account(s). In some instances, the calculations for portfolio information may pre-date the detail information appearing on your report.  Additionally, where the Inception Date for your account(s) is not the first day of the month, there will be a timing mismatch with the underlying benchmarks as benchmark performance is calculated from the first day of the month, regardless of your account(s) Inception Date. Also, it always takes time to align a new account with our agreed upon investment strategy.  For example, if an account consists of all cash or legacy securities on Inception Date, the account will need to be fully transitioned before comparison with the underlying benchmark is appropriate.</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Actual valuation and performance for the Mellon Optima L/S Strategy Fund as of the month-end indicated on the report may not be available until after the production of this report. In such cases, BNY Mellon Wealth Management may use an estimated valuation calculated using available information.</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Benchmarks: Benchmarks used for performance comparison are noted on the report.   The Intermediate Municipal Bond Index represents returns of the Constant 5.5 year Duration Blend of the Merrill Lynch Intermediate (U0T0) Municipal Bond Index and the Merrill Lynch 12-22 Year (U4A0) Municipal Bond Index for periods prior to January 2010 and the returns of the S&amp;P Municipal Bond Intermediate Index from January 2010 forward.</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For additional performance information, or for any matter pertaining to your account relationship, please contact your Wealth Manager.</a:t>
            </a:r>
          </a:p>
          <a:p>
            <a:pPr marL="0" marR="0" lvl="0" indent="0" algn="l" defTabSz="685800" rtl="0" eaLnBrk="1" fontAlgn="auto" latinLnBrk="0" hangingPunct="1">
              <a:lnSpc>
                <a:spcPct val="100000"/>
              </a:lnSpc>
              <a:spcBef>
                <a:spcPct val="0"/>
              </a:spcBef>
              <a:spcAft>
                <a:spcPts val="60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8309" name="New shape"/>
          <p:cNvSpPr>
            <a:spLocks noGrp="1" noSelect="1" noRot="1" noChangeAspect="1" noMove="1" noResize="1" noEditPoints="1" noAdjustHandles="1" noChangeArrowheads="1" noChangeShapeType="1" noTextEdit="1"/>
          </p:cNvSpPr>
          <p:nvPr>
            <p:custDataLst>
              <p:tags r:id="rId6"/>
            </p:custDataLst>
          </p:nvPr>
        </p:nvSpPr>
        <p:spPr>
          <a:xfrm>
            <a:off x="0" y="698500"/>
            <a:ext cx="9144000" cy="6159500"/>
          </a:xfrm>
          <a:prstGeom prst="rect">
            <a:avLst/>
          </a:prstGeom>
          <a:solidFill>
            <a:prstClr val="black">
              <a:alpha val="0"/>
            </a:prst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alpha val="0"/>
                </a:prst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008613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01" y="120972"/>
            <a:ext cx="8515053" cy="635895"/>
          </a:xfrm>
        </p:spPr>
        <p:txBody>
          <a:bodyPr/>
          <a:lstStyle/>
          <a:p>
            <a:r>
              <a:rPr lang="en-US" sz="2401" dirty="0">
                <a:solidFill>
                  <a:srgbClr val="00485E"/>
                </a:solidFill>
              </a:rPr>
              <a:t>Growth and tech leading YTD</a:t>
            </a:r>
            <a:endParaRPr lang="en-US" dirty="0">
              <a:solidFill>
                <a:srgbClr val="00485E"/>
              </a:solidFill>
            </a:endParaRPr>
          </a:p>
        </p:txBody>
      </p:sp>
      <p:sp>
        <p:nvSpPr>
          <p:cNvPr id="3" name="Text Placeholder 2"/>
          <p:cNvSpPr>
            <a:spLocks noGrp="1"/>
          </p:cNvSpPr>
          <p:nvPr>
            <p:ph type="body" sz="quarter" idx="11"/>
          </p:nvPr>
        </p:nvSpPr>
        <p:spPr/>
        <p:txBody>
          <a:bodyPr/>
          <a:lstStyle/>
          <a:p>
            <a:r>
              <a:rPr lang="en-US" sz="680" dirty="0"/>
              <a:t>Source: Bloomberg. As of 6/30/2023</a:t>
            </a:r>
          </a:p>
        </p:txBody>
      </p:sp>
      <p:sp>
        <p:nvSpPr>
          <p:cNvPr id="4" name="Text Placeholder 3"/>
          <p:cNvSpPr>
            <a:spLocks noGrp="1"/>
          </p:cNvSpPr>
          <p:nvPr>
            <p:ph type="body" sz="quarter" idx="12"/>
          </p:nvPr>
        </p:nvSpPr>
        <p:spPr/>
        <p:txBody>
          <a:bodyPr/>
          <a:lstStyle/>
          <a:p>
            <a:r>
              <a:rPr lang="en-US" sz="600" dirty="0"/>
              <a:t>WI-347686</a:t>
            </a:r>
            <a:endParaRPr lang="en-US" dirty="0"/>
          </a:p>
        </p:txBody>
      </p:sp>
      <p:sp>
        <p:nvSpPr>
          <p:cNvPr id="10" name="Text Placeholder 1">
            <a:extLst>
              <a:ext uri="{FF2B5EF4-FFF2-40B4-BE49-F238E27FC236}">
                <a16:creationId xmlns:a16="http://schemas.microsoft.com/office/drawing/2014/main" id="{6684A682-CCA0-4C3C-8BDF-0C50B63CE290}"/>
              </a:ext>
            </a:extLst>
          </p:cNvPr>
          <p:cNvSpPr txBox="1">
            <a:spLocks/>
          </p:cNvSpPr>
          <p:nvPr/>
        </p:nvSpPr>
        <p:spPr bwMode="auto">
          <a:xfrm>
            <a:off x="425628" y="1965770"/>
            <a:ext cx="6430777" cy="2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02757" rtl="0" eaLnBrk="1" fontAlgn="base" hangingPunct="1">
              <a:spcBef>
                <a:spcPts val="816"/>
              </a:spcBef>
              <a:spcAft>
                <a:spcPts val="544"/>
              </a:spcAft>
              <a:buClr>
                <a:schemeClr val="accent1"/>
              </a:buClr>
              <a:buSzPct val="120000"/>
              <a:defRPr sz="1905" b="0" spc="-28" baseline="0">
                <a:solidFill>
                  <a:schemeClr val="tx2"/>
                </a:solidFill>
                <a:latin typeface="+mn-lt"/>
                <a:ea typeface="+mn-ea"/>
                <a:cs typeface="+mn-cs"/>
              </a:defRPr>
            </a:lvl1pPr>
            <a:lvl2pPr marL="1440" indent="0" algn="l" defTabSz="902757" rtl="0" eaLnBrk="1" fontAlgn="base" hangingPunct="1">
              <a:spcBef>
                <a:spcPts val="0"/>
              </a:spcBef>
              <a:spcAft>
                <a:spcPts val="544"/>
              </a:spcAft>
              <a:buClr>
                <a:schemeClr val="tx2"/>
              </a:buClr>
              <a:buSzPct val="120000"/>
              <a:buNone/>
              <a:defRPr sz="1482">
                <a:solidFill>
                  <a:schemeClr val="tx1"/>
                </a:solidFill>
                <a:latin typeface="+mn-lt"/>
                <a:cs typeface="+mn-cs"/>
              </a:defRPr>
            </a:lvl2pPr>
            <a:lvl3pPr marL="130603" indent="-130603" algn="l" defTabSz="902757" rtl="0" eaLnBrk="1" fontAlgn="base" hangingPunct="1">
              <a:spcBef>
                <a:spcPts val="0"/>
              </a:spcBef>
              <a:spcAft>
                <a:spcPts val="544"/>
              </a:spcAft>
              <a:buClr>
                <a:schemeClr val="tx1"/>
              </a:buClr>
              <a:buSzPct val="100000"/>
              <a:buFont typeface="Arial" panose="020B0604020202020204" pitchFamily="34" charset="0"/>
              <a:buChar char="•"/>
              <a:defRPr sz="1482">
                <a:solidFill>
                  <a:schemeClr val="tx1"/>
                </a:solidFill>
                <a:latin typeface="+mn-lt"/>
                <a:cs typeface="+mn-cs"/>
              </a:defRPr>
            </a:lvl3pPr>
            <a:lvl4pPr marL="261205" indent="-130603" algn="l" defTabSz="902757" rtl="0" eaLnBrk="1" fontAlgn="base" hangingPunct="1">
              <a:spcBef>
                <a:spcPts val="0"/>
              </a:spcBef>
              <a:spcAft>
                <a:spcPts val="544"/>
              </a:spcAft>
              <a:buClr>
                <a:schemeClr val="tx1"/>
              </a:buClr>
              <a:buSzPct val="100000"/>
              <a:buFont typeface="Arial" panose="020B0604020202020204" pitchFamily="34" charset="0"/>
              <a:buChar char="−"/>
              <a:defRPr sz="1482">
                <a:solidFill>
                  <a:schemeClr val="tx1"/>
                </a:solidFill>
                <a:latin typeface="+mn-lt"/>
                <a:cs typeface="+mn-cs"/>
              </a:defRPr>
            </a:lvl4pPr>
            <a:lvl5pPr marL="391808" indent="-130603" algn="l" defTabSz="902757" rtl="0" eaLnBrk="1" fontAlgn="base" hangingPunct="1">
              <a:spcBef>
                <a:spcPts val="0"/>
              </a:spcBef>
              <a:spcAft>
                <a:spcPts val="544"/>
              </a:spcAft>
              <a:buClr>
                <a:schemeClr val="tx2"/>
              </a:buClr>
              <a:buSzPct val="100000"/>
              <a:buFont typeface="Arial" panose="020B0604020202020204" pitchFamily="34" charset="0"/>
              <a:buChar char="–"/>
              <a:defRPr sz="1482">
                <a:solidFill>
                  <a:schemeClr val="tx1"/>
                </a:solidFill>
                <a:latin typeface="+mn-lt"/>
                <a:cs typeface="+mn-cs"/>
              </a:defRPr>
            </a:lvl5pPr>
            <a:lvl6pPr marL="101362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6pPr>
            <a:lvl7pPr marL="1428286"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7pPr>
            <a:lvl8pPr marL="1842949"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8pPr>
            <a:lvl9pPr marL="2257612" indent="-136782" algn="l" defTabSz="902757" rtl="0" eaLnBrk="1" fontAlgn="base" hangingPunct="1">
              <a:spcBef>
                <a:spcPct val="20000"/>
              </a:spcBef>
              <a:spcAft>
                <a:spcPct val="20000"/>
              </a:spcAft>
              <a:buFont typeface="Arial" charset="0"/>
              <a:buChar char="–"/>
              <a:defRPr sz="1179">
                <a:solidFill>
                  <a:schemeClr val="tx1"/>
                </a:solidFill>
                <a:latin typeface="+mn-lt"/>
                <a:cs typeface="+mn-cs"/>
              </a:defRPr>
            </a:lvl9pPr>
          </a:lstStyle>
          <a:p>
            <a:pPr marL="0" marR="0" lvl="0" indent="0" algn="l" defTabSz="507936" rtl="0" eaLnBrk="1" fontAlgn="base" latinLnBrk="0" hangingPunct="1">
              <a:lnSpc>
                <a:spcPct val="100000"/>
              </a:lnSpc>
              <a:spcBef>
                <a:spcPts val="459"/>
              </a:spcBef>
              <a:spcAft>
                <a:spcPts val="306"/>
              </a:spcAft>
              <a:buClr>
                <a:srgbClr val="00677F"/>
              </a:buClr>
              <a:buSzPct val="120000"/>
              <a:buFontTx/>
              <a:buNone/>
              <a:tabLst/>
              <a:defRPr/>
            </a:pPr>
            <a:r>
              <a:rPr kumimoji="0" lang="en-US" sz="1600" b="1" i="0" u="none" strike="noStrike" kern="0" cap="none" spc="-16" normalizeH="0" baseline="0" noProof="0" dirty="0">
                <a:ln>
                  <a:noFill/>
                </a:ln>
                <a:solidFill>
                  <a:srgbClr val="000000"/>
                </a:solidFill>
                <a:effectLst/>
                <a:uLnTx/>
                <a:uFillTx/>
                <a:latin typeface="Arial"/>
                <a:ea typeface="+mn-ea"/>
                <a:cs typeface="Arial"/>
              </a:rPr>
              <a:t>Asset class performance: YTD as of June 30 vs. 2022</a:t>
            </a:r>
          </a:p>
        </p:txBody>
      </p:sp>
      <p:sp>
        <p:nvSpPr>
          <p:cNvPr id="7" name="Title 6">
            <a:extLst>
              <a:ext uri="{FF2B5EF4-FFF2-40B4-BE49-F238E27FC236}">
                <a16:creationId xmlns:a16="http://schemas.microsoft.com/office/drawing/2014/main" id="{7547F5DE-E00F-4620-8BFC-D5CBCC5CA9B5}"/>
              </a:ext>
            </a:extLst>
          </p:cNvPr>
          <p:cNvSpPr txBox="1">
            <a:spLocks/>
          </p:cNvSpPr>
          <p:nvPr/>
        </p:nvSpPr>
        <p:spPr>
          <a:xfrm>
            <a:off x="438869" y="867717"/>
            <a:ext cx="8436585" cy="340598"/>
          </a:xfrm>
          <a:prstGeom prst="rect">
            <a:avLst/>
          </a:prstGeom>
        </p:spPr>
        <p:txBody>
          <a:bodyPr vert="horz" lIns="0" tIns="34290" rIns="0" bIns="34290" rtlCol="0" anchor="t" anchorCtr="0">
            <a:noAutofit/>
          </a:bodyPr>
          <a:lstStyle>
            <a:lvl1pPr algn="l" defTabSz="914400" rtl="0" eaLnBrk="1" latinLnBrk="0" hangingPunct="1">
              <a:lnSpc>
                <a:spcPts val="3200"/>
              </a:lnSpc>
              <a:spcBef>
                <a:spcPct val="0"/>
              </a:spcBef>
              <a:buNone/>
              <a:defRPr sz="2800" b="0" i="0" kern="1200" spc="0">
                <a:solidFill>
                  <a:schemeClr val="accent1"/>
                </a:solidFill>
                <a:latin typeface="+mj-lt"/>
                <a:ea typeface="Times New Roman" panose="02020603050405020304" pitchFamily="18" charset="0"/>
                <a:cs typeface="Times New Roman" panose="02020603050405020304" pitchFamily="18" charset="0"/>
              </a:defRPr>
            </a:lvl1pPr>
          </a:lstStyle>
          <a:p>
            <a:pPr marL="214313" marR="0" lvl="0" indent="-2143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cs typeface="Times New Roman" panose="02020603050405020304" pitchFamily="18" charset="0"/>
              </a:rPr>
              <a:t>Most asset classes are positive YTD. The S&amp;P 500 gained 15.9%, which other than 17.3% in 2019, is the best start to the year through June 30 since 1998.</a:t>
            </a:r>
          </a:p>
          <a:p>
            <a:pPr marL="214313" marR="0" lvl="0" indent="-2143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cs typeface="Times New Roman" panose="02020603050405020304" pitchFamily="18" charset="0"/>
              </a:rPr>
              <a:t>2022’s worst performers – growth, tech, and international equities are leading in 2023. </a:t>
            </a:r>
          </a:p>
          <a:p>
            <a:pPr marL="214313" marR="0" lvl="0" indent="-2143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cs typeface="Times New Roman" panose="02020603050405020304" pitchFamily="18" charset="0"/>
              </a:rPr>
              <a:t>2022’s leaders, commodities and the USD, are the worst performers YTD along with banks. China is also underperforming due to a weaker than expected growth recovery from its post-Covid reopening.</a:t>
            </a:r>
          </a:p>
          <a:p>
            <a:pPr marL="214313" marR="0" lvl="0" indent="-2143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5B195A88-CCAF-4E5C-8782-20BFFFD4D85F}"/>
              </a:ext>
            </a:extLst>
          </p:cNvPr>
          <p:cNvGraphicFramePr>
            <a:graphicFrameLocks noGrp="1"/>
          </p:cNvGraphicFramePr>
          <p:nvPr>
            <p:ph sz="quarter" idx="14"/>
          </p:nvPr>
        </p:nvGraphicFramePr>
        <p:xfrm>
          <a:off x="349250" y="2217738"/>
          <a:ext cx="8435975" cy="4014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664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F77D-E5DC-41FD-A8DC-B3746219FAD4}"/>
              </a:ext>
            </a:extLst>
          </p:cNvPr>
          <p:cNvSpPr>
            <a:spLocks noGrp="1"/>
          </p:cNvSpPr>
          <p:nvPr>
            <p:ph type="title"/>
          </p:nvPr>
        </p:nvSpPr>
        <p:spPr/>
        <p:txBody>
          <a:bodyPr/>
          <a:lstStyle/>
          <a:p>
            <a:r>
              <a:rPr lang="en-US" sz="2401" dirty="0">
                <a:solidFill>
                  <a:srgbClr val="00485E"/>
                </a:solidFill>
              </a:rPr>
              <a:t>Wealth Management forecasts</a:t>
            </a:r>
          </a:p>
        </p:txBody>
      </p:sp>
      <p:sp>
        <p:nvSpPr>
          <p:cNvPr id="9" name="Text Placeholder 2">
            <a:extLst>
              <a:ext uri="{FF2B5EF4-FFF2-40B4-BE49-F238E27FC236}">
                <a16:creationId xmlns:a16="http://schemas.microsoft.com/office/drawing/2014/main" id="{60CF58E9-11A9-4C70-87EE-3DF2FB7A0415}"/>
              </a:ext>
            </a:extLst>
          </p:cNvPr>
          <p:cNvSpPr>
            <a:spLocks noGrp="1"/>
          </p:cNvSpPr>
          <p:nvPr>
            <p:ph type="body" sz="quarter" idx="11"/>
          </p:nvPr>
        </p:nvSpPr>
        <p:spPr>
          <a:xfrm>
            <a:off x="360363" y="6595182"/>
            <a:ext cx="6174712" cy="164592"/>
          </a:xfrm>
        </p:spPr>
        <p:txBody>
          <a:bodyPr/>
          <a:lstStyle/>
          <a:p>
            <a:r>
              <a:rPr lang="en-US" sz="680" dirty="0"/>
              <a:t>*Based off 2025 earnings estimates of $265-$270. Source: BNY Mellon Wealth Management and FactSet. As of 7/5/2023</a:t>
            </a:r>
          </a:p>
        </p:txBody>
      </p:sp>
      <p:graphicFrame>
        <p:nvGraphicFramePr>
          <p:cNvPr id="8" name="Table 5">
            <a:extLst>
              <a:ext uri="{FF2B5EF4-FFF2-40B4-BE49-F238E27FC236}">
                <a16:creationId xmlns:a16="http://schemas.microsoft.com/office/drawing/2014/main" id="{18624583-61F9-4AE3-878A-213172B768B7}"/>
              </a:ext>
            </a:extLst>
          </p:cNvPr>
          <p:cNvGraphicFramePr>
            <a:graphicFrameLocks noGrp="1"/>
          </p:cNvGraphicFramePr>
          <p:nvPr>
            <p:custDataLst>
              <p:tags r:id="rId1"/>
            </p:custDataLst>
          </p:nvPr>
        </p:nvGraphicFramePr>
        <p:xfrm>
          <a:off x="762878" y="1800451"/>
          <a:ext cx="4736222" cy="3711574"/>
        </p:xfrm>
        <a:graphic>
          <a:graphicData uri="http://schemas.openxmlformats.org/drawingml/2006/table">
            <a:tbl>
              <a:tblPr firstRow="1" bandRow="1">
                <a:tableStyleId>{5C22544A-7EE6-4342-B048-85BDC9FD1C3A}</a:tableStyleId>
              </a:tblPr>
              <a:tblGrid>
                <a:gridCol w="2098334">
                  <a:extLst>
                    <a:ext uri="{9D8B030D-6E8A-4147-A177-3AD203B41FA5}">
                      <a16:colId xmlns:a16="http://schemas.microsoft.com/office/drawing/2014/main" val="1136609387"/>
                    </a:ext>
                  </a:extLst>
                </a:gridCol>
                <a:gridCol w="2637888">
                  <a:extLst>
                    <a:ext uri="{9D8B030D-6E8A-4147-A177-3AD203B41FA5}">
                      <a16:colId xmlns:a16="http://schemas.microsoft.com/office/drawing/2014/main" val="1510777537"/>
                    </a:ext>
                  </a:extLst>
                </a:gridCol>
              </a:tblGrid>
              <a:tr h="559169">
                <a:tc>
                  <a:txBody>
                    <a:bodyPr/>
                    <a:lstStyle/>
                    <a:p>
                      <a:endParaRPr lang="en-US" sz="1200" dirty="0"/>
                    </a:p>
                  </a:txBody>
                  <a:tcPr marL="68580" marR="68580" marT="34290" marB="34290"/>
                </a:tc>
                <a:tc>
                  <a:txBody>
                    <a:bodyPr/>
                    <a:lstStyle/>
                    <a:p>
                      <a:pPr algn="ctr"/>
                      <a:r>
                        <a:rPr lang="en-US" sz="1400" dirty="0"/>
                        <a:t>2023 </a:t>
                      </a:r>
                    </a:p>
                    <a:p>
                      <a:pPr algn="ctr"/>
                      <a:r>
                        <a:rPr lang="en-US" sz="1400" dirty="0"/>
                        <a:t>Forecasts</a:t>
                      </a:r>
                    </a:p>
                  </a:txBody>
                  <a:tcPr marL="68580" marR="68580" marT="34290" marB="34290" anchor="ctr"/>
                </a:tc>
                <a:extLst>
                  <a:ext uri="{0D108BD9-81ED-4DB2-BD59-A6C34878D82A}">
                    <a16:rowId xmlns:a16="http://schemas.microsoft.com/office/drawing/2014/main" val="1462116473"/>
                  </a:ext>
                </a:extLst>
              </a:tr>
              <a:tr h="630481">
                <a:tc>
                  <a:txBody>
                    <a:bodyPr/>
                    <a:lstStyle/>
                    <a:p>
                      <a:pPr algn="ctr"/>
                      <a:r>
                        <a:rPr lang="en-US" sz="1400" dirty="0">
                          <a:solidFill>
                            <a:schemeClr val="bg2"/>
                          </a:solidFill>
                        </a:rPr>
                        <a:t>U.S. Real GDP (Y/Y)</a:t>
                      </a:r>
                    </a:p>
                  </a:txBody>
                  <a:tcPr marL="68580" marR="68580" marT="34290" marB="34290" anchor="ctr"/>
                </a:tc>
                <a:tc>
                  <a:txBody>
                    <a:bodyPr/>
                    <a:lstStyle/>
                    <a:p>
                      <a:pPr algn="ctr"/>
                      <a:r>
                        <a:rPr lang="en-US" sz="1400" dirty="0">
                          <a:solidFill>
                            <a:schemeClr val="bg2">
                              <a:lumMod val="95000"/>
                              <a:lumOff val="5000"/>
                            </a:schemeClr>
                          </a:solidFill>
                        </a:rPr>
                        <a:t>0.5%-1.5%</a:t>
                      </a:r>
                    </a:p>
                  </a:txBody>
                  <a:tcPr marL="68580" marR="68580" marT="34290" marB="34290" anchor="ctr"/>
                </a:tc>
                <a:extLst>
                  <a:ext uri="{0D108BD9-81ED-4DB2-BD59-A6C34878D82A}">
                    <a16:rowId xmlns:a16="http://schemas.microsoft.com/office/drawing/2014/main" val="1606872631"/>
                  </a:ext>
                </a:extLst>
              </a:tr>
              <a:tr h="630481">
                <a:tc>
                  <a:txBody>
                    <a:bodyPr/>
                    <a:lstStyle/>
                    <a:p>
                      <a:pPr algn="ctr"/>
                      <a:r>
                        <a:rPr lang="en-US" sz="1400" dirty="0">
                          <a:solidFill>
                            <a:schemeClr val="bg2"/>
                          </a:solidFill>
                        </a:rPr>
                        <a:t>U.S. Headline CPI</a:t>
                      </a:r>
                    </a:p>
                    <a:p>
                      <a:pPr algn="ctr"/>
                      <a:r>
                        <a:rPr lang="en-US" sz="1400" dirty="0">
                          <a:solidFill>
                            <a:schemeClr val="bg2"/>
                          </a:solidFill>
                        </a:rPr>
                        <a:t> Year End Target</a:t>
                      </a:r>
                    </a:p>
                  </a:txBody>
                  <a:tcPr marL="68580" marR="68580" marT="34290" marB="34290" anchor="ctr"/>
                </a:tc>
                <a:tc>
                  <a:txBody>
                    <a:bodyPr/>
                    <a:lstStyle/>
                    <a:p>
                      <a:pPr algn="ctr"/>
                      <a:r>
                        <a:rPr lang="en-US" sz="1400" dirty="0">
                          <a:solidFill>
                            <a:schemeClr val="bg2">
                              <a:lumMod val="95000"/>
                              <a:lumOff val="5000"/>
                            </a:schemeClr>
                          </a:solidFill>
                        </a:rPr>
                        <a:t>3.5%-4.5%</a:t>
                      </a:r>
                    </a:p>
                  </a:txBody>
                  <a:tcPr marL="68580" marR="68580" marT="34290" marB="34290" anchor="ctr"/>
                </a:tc>
                <a:extLst>
                  <a:ext uri="{0D108BD9-81ED-4DB2-BD59-A6C34878D82A}">
                    <a16:rowId xmlns:a16="http://schemas.microsoft.com/office/drawing/2014/main" val="2869599333"/>
                  </a:ext>
                </a:extLst>
              </a:tr>
              <a:tr h="630481">
                <a:tc>
                  <a:txBody>
                    <a:bodyPr/>
                    <a:lstStyle/>
                    <a:p>
                      <a:pPr algn="ctr"/>
                      <a:r>
                        <a:rPr lang="en-US" sz="1400" dirty="0">
                          <a:solidFill>
                            <a:schemeClr val="bg2"/>
                          </a:solidFill>
                        </a:rPr>
                        <a:t>S&amp;P 500 Earnings</a:t>
                      </a:r>
                    </a:p>
                  </a:txBody>
                  <a:tcPr marL="68580" marR="68580" marT="34290" marB="34290" anchor="ctr"/>
                </a:tc>
                <a:tc>
                  <a:txBody>
                    <a:bodyPr/>
                    <a:lstStyle/>
                    <a:p>
                      <a:pPr algn="ctr"/>
                      <a:r>
                        <a:rPr lang="en-US" sz="1400" dirty="0">
                          <a:solidFill>
                            <a:schemeClr val="bg2">
                              <a:lumMod val="95000"/>
                              <a:lumOff val="5000"/>
                            </a:schemeClr>
                          </a:solidFill>
                        </a:rPr>
                        <a:t>$215-$225</a:t>
                      </a:r>
                    </a:p>
                  </a:txBody>
                  <a:tcPr marL="68580" marR="68580" marT="34290" marB="34290" anchor="ctr"/>
                </a:tc>
                <a:extLst>
                  <a:ext uri="{0D108BD9-81ED-4DB2-BD59-A6C34878D82A}">
                    <a16:rowId xmlns:a16="http://schemas.microsoft.com/office/drawing/2014/main" val="1499008100"/>
                  </a:ext>
                </a:extLst>
              </a:tr>
              <a:tr h="630481">
                <a:tc>
                  <a:txBody>
                    <a:bodyPr/>
                    <a:lstStyle/>
                    <a:p>
                      <a:pPr algn="ctr"/>
                      <a:r>
                        <a:rPr lang="en-US" sz="1400" dirty="0">
                          <a:solidFill>
                            <a:schemeClr val="bg2"/>
                          </a:solidFill>
                        </a:rPr>
                        <a:t>S&amp;P 500 </a:t>
                      </a:r>
                    </a:p>
                    <a:p>
                      <a:pPr algn="ctr"/>
                      <a:r>
                        <a:rPr lang="en-US" sz="1400" dirty="0">
                          <a:solidFill>
                            <a:schemeClr val="bg2"/>
                          </a:solidFill>
                        </a:rPr>
                        <a:t>Year End Target</a:t>
                      </a:r>
                    </a:p>
                  </a:txBody>
                  <a:tcPr marL="68580" marR="68580" marT="34290" marB="34290" anchor="ctr"/>
                </a:tc>
                <a:tc>
                  <a:txBody>
                    <a:bodyPr/>
                    <a:lstStyle/>
                    <a:p>
                      <a:pPr algn="ctr"/>
                      <a:r>
                        <a:rPr lang="en-US" sz="1400" dirty="0">
                          <a:solidFill>
                            <a:schemeClr val="bg2">
                              <a:lumMod val="95000"/>
                              <a:lumOff val="5000"/>
                            </a:schemeClr>
                          </a:solidFill>
                        </a:rPr>
                        <a:t>4,000-4,600</a:t>
                      </a:r>
                    </a:p>
                  </a:txBody>
                  <a:tcPr marL="68580" marR="68580" marT="34290" marB="34290" anchor="ctr"/>
                </a:tc>
                <a:extLst>
                  <a:ext uri="{0D108BD9-81ED-4DB2-BD59-A6C34878D82A}">
                    <a16:rowId xmlns:a16="http://schemas.microsoft.com/office/drawing/2014/main" val="2246738197"/>
                  </a:ext>
                </a:extLst>
              </a:tr>
              <a:tr h="630481">
                <a:tc>
                  <a:txBody>
                    <a:bodyPr/>
                    <a:lstStyle/>
                    <a:p>
                      <a:pPr algn="ctr"/>
                      <a:r>
                        <a:rPr lang="en-US" sz="1400" dirty="0">
                          <a:solidFill>
                            <a:schemeClr val="bg2"/>
                          </a:solidFill>
                        </a:rPr>
                        <a:t>10-Year Treasury Yield</a:t>
                      </a:r>
                    </a:p>
                    <a:p>
                      <a:pPr algn="ctr"/>
                      <a:r>
                        <a:rPr lang="en-US" sz="1400" dirty="0">
                          <a:solidFill>
                            <a:schemeClr val="bg2"/>
                          </a:solidFill>
                        </a:rPr>
                        <a:t>Year End Target</a:t>
                      </a:r>
                    </a:p>
                  </a:txBody>
                  <a:tcPr marL="68580" marR="68580" marT="34290" marB="34290" anchor="ctr"/>
                </a:tc>
                <a:tc>
                  <a:txBody>
                    <a:bodyPr/>
                    <a:lstStyle/>
                    <a:p>
                      <a:pPr algn="ctr"/>
                      <a:r>
                        <a:rPr lang="en-US" sz="1400" dirty="0">
                          <a:solidFill>
                            <a:schemeClr val="bg2">
                              <a:lumMod val="95000"/>
                              <a:lumOff val="5000"/>
                            </a:schemeClr>
                          </a:solidFill>
                        </a:rPr>
                        <a:t>3.25%-3.75%</a:t>
                      </a:r>
                    </a:p>
                  </a:txBody>
                  <a:tcPr marL="68580" marR="68580" marT="34290" marB="34290" anchor="ctr"/>
                </a:tc>
                <a:extLst>
                  <a:ext uri="{0D108BD9-81ED-4DB2-BD59-A6C34878D82A}">
                    <a16:rowId xmlns:a16="http://schemas.microsoft.com/office/drawing/2014/main" val="2336727151"/>
                  </a:ext>
                </a:extLst>
              </a:tr>
            </a:tbl>
          </a:graphicData>
        </a:graphic>
      </p:graphicFrame>
      <p:sp>
        <p:nvSpPr>
          <p:cNvPr id="10" name="Text Placeholder 3">
            <a:extLst>
              <a:ext uri="{FF2B5EF4-FFF2-40B4-BE49-F238E27FC236}">
                <a16:creationId xmlns:a16="http://schemas.microsoft.com/office/drawing/2014/main" id="{4C4CC94A-E9A8-4532-B813-1A0F42BB5C03}"/>
              </a:ext>
            </a:extLst>
          </p:cNvPr>
          <p:cNvSpPr txBox="1">
            <a:spLocks/>
          </p:cNvSpPr>
          <p:nvPr/>
        </p:nvSpPr>
        <p:spPr>
          <a:xfrm>
            <a:off x="6194425" y="6319034"/>
            <a:ext cx="2743200" cy="184151"/>
          </a:xfrm>
          <a:prstGeom prst="rect">
            <a:avLst/>
          </a:prstGeom>
        </p:spPr>
        <p:txBody>
          <a:bodyPr lIns="0" tIns="0" rIns="0" bIns="0" anchor="b" anchorCtr="0"/>
          <a:lstStyle>
            <a:lvl1pPr marL="0" indent="0" algn="r" defTabSz="514350" rtl="0" eaLnBrk="1" latinLnBrk="0" hangingPunct="1">
              <a:spcBef>
                <a:spcPct val="20000"/>
              </a:spcBef>
              <a:buFont typeface="Arial" panose="020B0604020202020204" pitchFamily="34" charset="0"/>
              <a:buNone/>
              <a:defRPr lang="en-US" sz="600" b="0" i="0" kern="1200" spc="0" baseline="0" dirty="0">
                <a:solidFill>
                  <a:schemeClr val="bg2"/>
                </a:solidFill>
                <a:latin typeface="+mn-lt"/>
                <a:ea typeface="+mn-ea"/>
                <a:cs typeface="Arial Narrow" panose="020B0604020202020204" pitchFamily="34" charset="0"/>
              </a:defRPr>
            </a:lvl1pPr>
            <a:lvl2pPr marL="342931" indent="0" algn="l" defTabSz="514350" rtl="0" eaLnBrk="1" latinLnBrk="0" hangingPunct="1">
              <a:spcBef>
                <a:spcPct val="20000"/>
              </a:spcBef>
              <a:buFont typeface="Arial" panose="020B0604020202020204" pitchFamily="34" charset="0"/>
              <a:buNone/>
              <a:defRPr sz="600" kern="1200">
                <a:solidFill>
                  <a:schemeClr val="tx1"/>
                </a:solidFill>
                <a:latin typeface="+mn-lt"/>
                <a:ea typeface="+mn-ea"/>
                <a:cs typeface="+mn-cs"/>
              </a:defRPr>
            </a:lvl2pPr>
            <a:lvl3pPr marL="685863" indent="0" algn="l" defTabSz="514350" rtl="0" eaLnBrk="1" latinLnBrk="0" hangingPunct="1">
              <a:spcBef>
                <a:spcPct val="20000"/>
              </a:spcBef>
              <a:buFont typeface="Arial" panose="020B0604020202020204" pitchFamily="34" charset="0"/>
              <a:buNone/>
              <a:defRPr sz="600" kern="1200">
                <a:solidFill>
                  <a:schemeClr val="tx1"/>
                </a:solidFill>
                <a:latin typeface="+mn-lt"/>
                <a:ea typeface="+mn-ea"/>
                <a:cs typeface="+mn-cs"/>
              </a:defRPr>
            </a:lvl3pPr>
            <a:lvl4pPr marL="1028794" indent="0" algn="l" defTabSz="514350" rtl="0" eaLnBrk="1" latinLnBrk="0" hangingPunct="1">
              <a:spcBef>
                <a:spcPct val="20000"/>
              </a:spcBef>
              <a:buFont typeface="Arial" panose="020B0604020202020204" pitchFamily="34" charset="0"/>
              <a:buNone/>
              <a:defRPr sz="600" kern="1200">
                <a:solidFill>
                  <a:schemeClr val="tx1"/>
                </a:solidFill>
                <a:latin typeface="+mn-lt"/>
                <a:ea typeface="+mn-ea"/>
                <a:cs typeface="+mn-cs"/>
              </a:defRPr>
            </a:lvl4pPr>
            <a:lvl5pPr marL="1371726" indent="0" algn="l" defTabSz="514350" rtl="0" eaLnBrk="1" latinLnBrk="0" hangingPunct="1">
              <a:spcBef>
                <a:spcPct val="20000"/>
              </a:spcBef>
              <a:buFont typeface="Arial" panose="020B0604020202020204" pitchFamily="34" charset="0"/>
              <a:buNone/>
              <a:defRPr sz="600"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marR="0" lvl="0" indent="0" algn="r" defTabSz="51435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000000"/>
                </a:solidFill>
                <a:effectLst/>
                <a:uLnTx/>
                <a:uFillTx/>
                <a:latin typeface="Arial"/>
                <a:ea typeface="+mn-ea"/>
              </a:rPr>
              <a:t>WI-347686</a:t>
            </a:r>
          </a:p>
        </p:txBody>
      </p:sp>
      <p:sp>
        <p:nvSpPr>
          <p:cNvPr id="4" name="TextBox 3">
            <a:extLst>
              <a:ext uri="{FF2B5EF4-FFF2-40B4-BE49-F238E27FC236}">
                <a16:creationId xmlns:a16="http://schemas.microsoft.com/office/drawing/2014/main" id="{3AD33425-49AD-C581-D57B-136647C3A04B}"/>
              </a:ext>
            </a:extLst>
          </p:cNvPr>
          <p:cNvSpPr txBox="1"/>
          <p:nvPr/>
        </p:nvSpPr>
        <p:spPr>
          <a:xfrm>
            <a:off x="323187" y="966497"/>
            <a:ext cx="818470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Base case</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our estimates reflect a 40% chance of a mild US recession in 2023</a:t>
            </a:r>
          </a:p>
        </p:txBody>
      </p:sp>
      <p:graphicFrame>
        <p:nvGraphicFramePr>
          <p:cNvPr id="3" name="Table 2">
            <a:extLst>
              <a:ext uri="{FF2B5EF4-FFF2-40B4-BE49-F238E27FC236}">
                <a16:creationId xmlns:a16="http://schemas.microsoft.com/office/drawing/2014/main" id="{630C3E22-92BF-99C5-1ECF-453C4C5B5F97}"/>
              </a:ext>
            </a:extLst>
          </p:cNvPr>
          <p:cNvGraphicFramePr>
            <a:graphicFrameLocks noGrp="1"/>
          </p:cNvGraphicFramePr>
          <p:nvPr/>
        </p:nvGraphicFramePr>
        <p:xfrm>
          <a:off x="5499100" y="1784802"/>
          <a:ext cx="2425700" cy="3738841"/>
        </p:xfrm>
        <a:graphic>
          <a:graphicData uri="http://schemas.openxmlformats.org/drawingml/2006/table">
            <a:tbl>
              <a:tblPr firstRow="1" bandRow="1">
                <a:tableStyleId>{5C22544A-7EE6-4342-B048-85BDC9FD1C3A}</a:tableStyleId>
              </a:tblPr>
              <a:tblGrid>
                <a:gridCol w="2425700">
                  <a:extLst>
                    <a:ext uri="{9D8B030D-6E8A-4147-A177-3AD203B41FA5}">
                      <a16:colId xmlns:a16="http://schemas.microsoft.com/office/drawing/2014/main" val="702739265"/>
                    </a:ext>
                  </a:extLst>
                </a:gridCol>
              </a:tblGrid>
              <a:tr h="559169">
                <a:tc>
                  <a:txBody>
                    <a:bodyPr/>
                    <a:lstStyle/>
                    <a:p>
                      <a:pPr algn="ctr"/>
                      <a:r>
                        <a:rPr lang="en-US" sz="1400" dirty="0"/>
                        <a:t>2024 </a:t>
                      </a:r>
                    </a:p>
                    <a:p>
                      <a:pPr algn="ctr"/>
                      <a:r>
                        <a:rPr lang="en-US" sz="1400" dirty="0"/>
                        <a:t>Forecasts</a:t>
                      </a:r>
                    </a:p>
                  </a:txBody>
                  <a:tcPr marL="68580" marR="68580" marT="34290" marB="34290" anchor="ctr"/>
                </a:tc>
                <a:extLst>
                  <a:ext uri="{0D108BD9-81ED-4DB2-BD59-A6C34878D82A}">
                    <a16:rowId xmlns:a16="http://schemas.microsoft.com/office/drawing/2014/main" val="1970967425"/>
                  </a:ext>
                </a:extLst>
              </a:tr>
              <a:tr h="630481">
                <a:tc>
                  <a:txBody>
                    <a:bodyPr/>
                    <a:lstStyle/>
                    <a:p>
                      <a:pPr algn="ctr"/>
                      <a:r>
                        <a:rPr lang="en-US" sz="1400" dirty="0">
                          <a:solidFill>
                            <a:schemeClr val="bg2">
                              <a:lumMod val="95000"/>
                              <a:lumOff val="5000"/>
                            </a:schemeClr>
                          </a:solidFill>
                        </a:rPr>
                        <a:t>0.5%-1.5%</a:t>
                      </a:r>
                    </a:p>
                  </a:txBody>
                  <a:tcPr marL="68580" marR="68580" marT="34290" marB="34290" anchor="ctr"/>
                </a:tc>
                <a:extLst>
                  <a:ext uri="{0D108BD9-81ED-4DB2-BD59-A6C34878D82A}">
                    <a16:rowId xmlns:a16="http://schemas.microsoft.com/office/drawing/2014/main" val="674086680"/>
                  </a:ext>
                </a:extLst>
              </a:tr>
              <a:tr h="657748">
                <a:tc>
                  <a:txBody>
                    <a:bodyPr/>
                    <a:lstStyle/>
                    <a:p>
                      <a:pPr algn="ctr"/>
                      <a:r>
                        <a:rPr lang="en-US" sz="1400" dirty="0">
                          <a:solidFill>
                            <a:schemeClr val="bg2">
                              <a:lumMod val="95000"/>
                              <a:lumOff val="5000"/>
                            </a:schemeClr>
                          </a:solidFill>
                        </a:rPr>
                        <a:t>2.5%-3.5%</a:t>
                      </a:r>
                    </a:p>
                  </a:txBody>
                  <a:tcPr marL="68580" marR="68580" marT="34290" marB="34290" anchor="ctr"/>
                </a:tc>
                <a:extLst>
                  <a:ext uri="{0D108BD9-81ED-4DB2-BD59-A6C34878D82A}">
                    <a16:rowId xmlns:a16="http://schemas.microsoft.com/office/drawing/2014/main" val="2579508096"/>
                  </a:ext>
                </a:extLst>
              </a:tr>
              <a:tr h="630481">
                <a:tc>
                  <a:txBody>
                    <a:bodyPr/>
                    <a:lstStyle/>
                    <a:p>
                      <a:pPr algn="ctr"/>
                      <a:r>
                        <a:rPr lang="en-US" sz="1400" dirty="0">
                          <a:solidFill>
                            <a:schemeClr val="bg2">
                              <a:lumMod val="95000"/>
                              <a:lumOff val="5000"/>
                            </a:schemeClr>
                          </a:solidFill>
                        </a:rPr>
                        <a:t>$240-$250</a:t>
                      </a:r>
                    </a:p>
                  </a:txBody>
                  <a:tcPr marL="68580" marR="68580" marT="34290" marB="34290" anchor="ctr"/>
                </a:tc>
                <a:extLst>
                  <a:ext uri="{0D108BD9-81ED-4DB2-BD59-A6C34878D82A}">
                    <a16:rowId xmlns:a16="http://schemas.microsoft.com/office/drawing/2014/main" val="3970401624"/>
                  </a:ext>
                </a:extLst>
              </a:tr>
              <a:tr h="630481">
                <a:tc>
                  <a:txBody>
                    <a:bodyPr/>
                    <a:lstStyle/>
                    <a:p>
                      <a:pPr algn="ctr"/>
                      <a:r>
                        <a:rPr lang="en-US" sz="1400" dirty="0">
                          <a:solidFill>
                            <a:schemeClr val="bg2">
                              <a:lumMod val="95000"/>
                              <a:lumOff val="5000"/>
                            </a:schemeClr>
                          </a:solidFill>
                        </a:rPr>
                        <a:t>4,600-5,100*</a:t>
                      </a:r>
                    </a:p>
                  </a:txBody>
                  <a:tcPr marL="68580" marR="68580" marT="34290" marB="34290" anchor="ctr"/>
                </a:tc>
                <a:extLst>
                  <a:ext uri="{0D108BD9-81ED-4DB2-BD59-A6C34878D82A}">
                    <a16:rowId xmlns:a16="http://schemas.microsoft.com/office/drawing/2014/main" val="376321871"/>
                  </a:ext>
                </a:extLst>
              </a:tr>
              <a:tr h="630481">
                <a:tc>
                  <a:txBody>
                    <a:bodyPr/>
                    <a:lstStyle/>
                    <a:p>
                      <a:pPr algn="ctr"/>
                      <a:r>
                        <a:rPr lang="en-US" sz="1400" dirty="0">
                          <a:solidFill>
                            <a:schemeClr val="bg2">
                              <a:lumMod val="95000"/>
                              <a:lumOff val="5000"/>
                            </a:schemeClr>
                          </a:solidFill>
                        </a:rPr>
                        <a:t>3.50%-4.50%</a:t>
                      </a:r>
                    </a:p>
                  </a:txBody>
                  <a:tcPr marL="68580" marR="68580" marT="34290" marB="34290" anchor="ctr"/>
                </a:tc>
                <a:extLst>
                  <a:ext uri="{0D108BD9-81ED-4DB2-BD59-A6C34878D82A}">
                    <a16:rowId xmlns:a16="http://schemas.microsoft.com/office/drawing/2014/main" val="3683045827"/>
                  </a:ext>
                </a:extLst>
              </a:tr>
            </a:tbl>
          </a:graphicData>
        </a:graphic>
      </p:graphicFrame>
    </p:spTree>
    <p:extLst>
      <p:ext uri="{BB962C8B-B14F-4D97-AF65-F5344CB8AC3E}">
        <p14:creationId xmlns:p14="http://schemas.microsoft.com/office/powerpoint/2010/main" val="306236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485E"/>
                </a:solidFill>
              </a:rPr>
              <a:t>Asset Class Positioning:</a:t>
            </a:r>
            <a:br>
              <a:rPr lang="en-US" sz="2000" dirty="0"/>
            </a:br>
            <a:r>
              <a:rPr lang="en-US" sz="2000" dirty="0"/>
              <a:t>Investment Strategy Committee Recommendations</a:t>
            </a:r>
          </a:p>
        </p:txBody>
      </p:sp>
      <p:sp>
        <p:nvSpPr>
          <p:cNvPr id="3" name="Text Placeholder 2"/>
          <p:cNvSpPr>
            <a:spLocks noGrp="1"/>
          </p:cNvSpPr>
          <p:nvPr>
            <p:ph type="body" sz="quarter" idx="11"/>
          </p:nvPr>
        </p:nvSpPr>
        <p:spPr>
          <a:xfrm>
            <a:off x="457200" y="6549373"/>
            <a:ext cx="6124222" cy="164592"/>
          </a:xfrm>
        </p:spPr>
        <p:txBody>
          <a:bodyPr/>
          <a:lstStyle/>
          <a:p>
            <a:r>
              <a:rPr lang="en-US" sz="800" dirty="0"/>
              <a:t>Reflects portfolio positioning within the Fully Diversified Balanced Model for taxable clients. As of 6/8/23.</a:t>
            </a:r>
          </a:p>
        </p:txBody>
      </p:sp>
      <p:graphicFrame>
        <p:nvGraphicFramePr>
          <p:cNvPr id="6" name="Content Placeholder 9"/>
          <p:cNvGraphicFramePr>
            <a:graphicFrameLocks/>
          </p:cNvGraphicFramePr>
          <p:nvPr>
            <p:custDataLst>
              <p:tags r:id="rId1"/>
            </p:custDataLst>
          </p:nvPr>
        </p:nvGraphicFramePr>
        <p:xfrm>
          <a:off x="457200" y="914399"/>
          <a:ext cx="8229598" cy="5384135"/>
        </p:xfrm>
        <a:graphic>
          <a:graphicData uri="http://schemas.openxmlformats.org/drawingml/2006/table">
            <a:tbl>
              <a:tblPr>
                <a:tableStyleId>{5C22544A-7EE6-4342-B048-85BDC9FD1C3A}</a:tableStyleId>
              </a:tblPr>
              <a:tblGrid>
                <a:gridCol w="2460408">
                  <a:extLst>
                    <a:ext uri="{9D8B030D-6E8A-4147-A177-3AD203B41FA5}">
                      <a16:colId xmlns:a16="http://schemas.microsoft.com/office/drawing/2014/main" val="20000"/>
                    </a:ext>
                  </a:extLst>
                </a:gridCol>
                <a:gridCol w="1153838">
                  <a:extLst>
                    <a:ext uri="{9D8B030D-6E8A-4147-A177-3AD203B41FA5}">
                      <a16:colId xmlns:a16="http://schemas.microsoft.com/office/drawing/2014/main" val="20001"/>
                    </a:ext>
                  </a:extLst>
                </a:gridCol>
                <a:gridCol w="1153838">
                  <a:extLst>
                    <a:ext uri="{9D8B030D-6E8A-4147-A177-3AD203B41FA5}">
                      <a16:colId xmlns:a16="http://schemas.microsoft.com/office/drawing/2014/main" val="20002"/>
                    </a:ext>
                  </a:extLst>
                </a:gridCol>
                <a:gridCol w="1153838">
                  <a:extLst>
                    <a:ext uri="{9D8B030D-6E8A-4147-A177-3AD203B41FA5}">
                      <a16:colId xmlns:a16="http://schemas.microsoft.com/office/drawing/2014/main" val="20003"/>
                    </a:ext>
                  </a:extLst>
                </a:gridCol>
                <a:gridCol w="1153838">
                  <a:extLst>
                    <a:ext uri="{9D8B030D-6E8A-4147-A177-3AD203B41FA5}">
                      <a16:colId xmlns:a16="http://schemas.microsoft.com/office/drawing/2014/main" val="20004"/>
                    </a:ext>
                  </a:extLst>
                </a:gridCol>
                <a:gridCol w="1153838">
                  <a:extLst>
                    <a:ext uri="{9D8B030D-6E8A-4147-A177-3AD203B41FA5}">
                      <a16:colId xmlns:a16="http://schemas.microsoft.com/office/drawing/2014/main" val="20005"/>
                    </a:ext>
                  </a:extLst>
                </a:gridCol>
              </a:tblGrid>
              <a:tr h="528386">
                <a:tc>
                  <a:txBody>
                    <a:bodyPr/>
                    <a:lstStyle/>
                    <a:p>
                      <a:endParaRPr lang="en-US" sz="1600" b="1" dirty="0">
                        <a:solidFill>
                          <a:srgbClr val="FF0000"/>
                        </a:solidFill>
                        <a:latin typeface="Arial" panose="020B0604020202020204" pitchFamily="34" charset="0"/>
                        <a:cs typeface="Arial" panose="020B0604020202020204" pitchFamily="34" charset="0"/>
                      </a:endParaRPr>
                    </a:p>
                  </a:txBody>
                  <a:tcPr marL="51435" marR="51435"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bg2"/>
                          </a:solidFill>
                          <a:latin typeface="Arial" panose="020B0604020202020204" pitchFamily="34" charset="0"/>
                          <a:cs typeface="Arial" panose="020B0604020202020204" pitchFamily="34" charset="0"/>
                        </a:rPr>
                        <a:t>Underweight</a:t>
                      </a:r>
                    </a:p>
                  </a:txBody>
                  <a:tcPr marL="0" marR="0"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bg2"/>
                          </a:solidFill>
                          <a:latin typeface="Arial" panose="020B0604020202020204" pitchFamily="34" charset="0"/>
                          <a:cs typeface="Arial" panose="020B0604020202020204" pitchFamily="34" charset="0"/>
                        </a:rPr>
                        <a:t>Small Underweight</a:t>
                      </a:r>
                    </a:p>
                  </a:txBody>
                  <a:tcPr marL="0" marR="0"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bg2"/>
                          </a:solidFill>
                          <a:latin typeface="Arial" panose="020B0604020202020204" pitchFamily="34" charset="0"/>
                          <a:cs typeface="Arial" panose="020B0604020202020204" pitchFamily="34" charset="0"/>
                        </a:rPr>
                        <a:t>Neutral </a:t>
                      </a:r>
                    </a:p>
                  </a:txBody>
                  <a:tcPr marL="0" marR="0"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bg2"/>
                          </a:solidFill>
                          <a:latin typeface="Arial" panose="020B0604020202020204" pitchFamily="34" charset="0"/>
                          <a:cs typeface="Arial" panose="020B0604020202020204" pitchFamily="34" charset="0"/>
                        </a:rPr>
                        <a:t>Small Overweight</a:t>
                      </a:r>
                    </a:p>
                  </a:txBody>
                  <a:tcPr marL="0" marR="0"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bg2"/>
                          </a:solidFill>
                          <a:latin typeface="Arial" panose="020B0604020202020204" pitchFamily="34" charset="0"/>
                          <a:cs typeface="Arial" panose="020B0604020202020204" pitchFamily="34" charset="0"/>
                        </a:rPr>
                        <a:t>Overweight</a:t>
                      </a:r>
                    </a:p>
                  </a:txBody>
                  <a:tcPr marL="0" marR="0" marT="25718" marB="2571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19537">
                <a:tc>
                  <a:txBody>
                    <a:bodyPr/>
                    <a:lstStyle/>
                    <a:p>
                      <a:r>
                        <a:rPr lang="en-US" sz="900" b="0" dirty="0">
                          <a:solidFill>
                            <a:schemeClr val="bg1"/>
                          </a:solidFill>
                          <a:latin typeface="Arial" panose="020B0604020202020204" pitchFamily="34" charset="0"/>
                          <a:cs typeface="Arial" panose="020B0604020202020204" pitchFamily="34" charset="0"/>
                        </a:rPr>
                        <a:t>Equity</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latin typeface="Wingdings" panose="05000000000000000000" pitchFamily="2" charset="2"/>
                          <a:ea typeface="+mn-ea"/>
                          <a:cs typeface="+mn-cs"/>
                        </a:rPr>
                        <a:t>u</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bg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solidFill>
                  </a:tcPr>
                </a:tc>
                <a:extLst>
                  <a:ext uri="{0D108BD9-81ED-4DB2-BD59-A6C34878D82A}">
                    <a16:rowId xmlns:a16="http://schemas.microsoft.com/office/drawing/2014/main" val="10001"/>
                  </a:ext>
                </a:extLst>
              </a:tr>
              <a:tr h="278367">
                <a:tc>
                  <a:txBody>
                    <a:bodyPr/>
                    <a:lstStyle/>
                    <a:p>
                      <a:pPr marL="0" indent="0"/>
                      <a:r>
                        <a:rPr lang="en-US" sz="900" dirty="0">
                          <a:solidFill>
                            <a:schemeClr val="bg2"/>
                          </a:solidFill>
                          <a:latin typeface="Arial" panose="020B0604020202020204" pitchFamily="34" charset="0"/>
                          <a:cs typeface="Arial" panose="020B0604020202020204" pitchFamily="34" charset="0"/>
                        </a:rPr>
                        <a:t>Large Cap</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6B8F00"/>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004C45"/>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485E"/>
                          </a:solidFill>
                          <a:latin typeface="Wingdings" panose="05000000000000000000" pitchFamily="2" charset="2"/>
                          <a:ea typeface="+mn-ea"/>
                          <a:cs typeface="+mn-cs"/>
                        </a:rPr>
                        <a:t>u</a:t>
                      </a: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extLst>
                  <a:ext uri="{0D108BD9-81ED-4DB2-BD59-A6C34878D82A}">
                    <a16:rowId xmlns:a16="http://schemas.microsoft.com/office/drawing/2014/main" val="10002"/>
                  </a:ext>
                </a:extLst>
              </a:tr>
              <a:tr h="278367">
                <a:tc>
                  <a:txBody>
                    <a:bodyPr/>
                    <a:lstStyle/>
                    <a:p>
                      <a:r>
                        <a:rPr lang="en-US" sz="900" dirty="0">
                          <a:solidFill>
                            <a:schemeClr val="bg2"/>
                          </a:solidFill>
                          <a:latin typeface="Arial" panose="020B0604020202020204" pitchFamily="34" charset="0"/>
                          <a:cs typeface="Arial" panose="020B0604020202020204" pitchFamily="34" charset="0"/>
                        </a:rPr>
                        <a:t>Mid Cap</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6B8F00"/>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4C45"/>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485E"/>
                          </a:solidFill>
                          <a:latin typeface="Wingdings" panose="05000000000000000000" pitchFamily="2" charset="2"/>
                          <a:ea typeface="+mn-ea"/>
                          <a:cs typeface="+mn-cs"/>
                        </a:rPr>
                        <a:t>u</a:t>
                      </a: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endParaRPr lang="en-US" sz="1000" dirty="0">
                        <a:solidFill>
                          <a:srgbClr val="004C45"/>
                        </a:solidFill>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263E6A"/>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extLst>
                  <a:ext uri="{0D108BD9-81ED-4DB2-BD59-A6C34878D82A}">
                    <a16:rowId xmlns:a16="http://schemas.microsoft.com/office/drawing/2014/main" val="10003"/>
                  </a:ext>
                </a:extLst>
              </a:tr>
              <a:tr h="278367">
                <a:tc>
                  <a:txBody>
                    <a:bodyPr/>
                    <a:lstStyle/>
                    <a:p>
                      <a:r>
                        <a:rPr lang="en-US" sz="900" dirty="0">
                          <a:solidFill>
                            <a:schemeClr val="bg2"/>
                          </a:solidFill>
                          <a:latin typeface="Arial" panose="020B0604020202020204" pitchFamily="34" charset="0"/>
                          <a:cs typeface="Arial" panose="020B0604020202020204" pitchFamily="34" charset="0"/>
                        </a:rPr>
                        <a:t>Small Cap</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6B8F00"/>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4C45"/>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kern="1200" dirty="0">
                          <a:solidFill>
                            <a:srgbClr val="00485E"/>
                          </a:solidFill>
                          <a:latin typeface="Wingdings" panose="05000000000000000000" pitchFamily="2" charset="2"/>
                          <a:ea typeface="+mn-ea"/>
                          <a:cs typeface="+mn-cs"/>
                        </a:rPr>
                        <a:t>u</a:t>
                      </a: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263E6A"/>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extLst>
                  <a:ext uri="{0D108BD9-81ED-4DB2-BD59-A6C34878D82A}">
                    <a16:rowId xmlns:a16="http://schemas.microsoft.com/office/drawing/2014/main" val="10004"/>
                  </a:ext>
                </a:extLst>
              </a:tr>
              <a:tr h="278367">
                <a:tc>
                  <a:txBody>
                    <a:bodyPr/>
                    <a:lstStyle/>
                    <a:p>
                      <a:r>
                        <a:rPr lang="en-US" sz="900" baseline="0" dirty="0">
                          <a:solidFill>
                            <a:schemeClr val="bg2"/>
                          </a:solidFill>
                          <a:latin typeface="Arial" panose="020B0604020202020204" pitchFamily="34" charset="0"/>
                          <a:cs typeface="Arial" panose="020B0604020202020204" pitchFamily="34" charset="0"/>
                        </a:rPr>
                        <a:t>International Developed</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485E"/>
                          </a:solidFill>
                          <a:latin typeface="Wingdings" panose="05000000000000000000" pitchFamily="2" charset="2"/>
                          <a:ea typeface="+mn-ea"/>
                          <a:cs typeface="+mn-cs"/>
                        </a:rPr>
                        <a:t>u</a:t>
                      </a: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C45"/>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C45"/>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6B8F00"/>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extLst>
                  <a:ext uri="{0D108BD9-81ED-4DB2-BD59-A6C34878D82A}">
                    <a16:rowId xmlns:a16="http://schemas.microsoft.com/office/drawing/2014/main" val="10005"/>
                  </a:ext>
                </a:extLst>
              </a:tr>
              <a:tr h="278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bg2"/>
                          </a:solidFill>
                          <a:latin typeface="Arial" panose="020B0604020202020204" pitchFamily="34" charset="0"/>
                          <a:cs typeface="Arial" panose="020B0604020202020204" pitchFamily="34" charset="0"/>
                        </a:rPr>
                        <a:t>Emerging Markets</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263E6A"/>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485E"/>
                          </a:solidFill>
                          <a:latin typeface="Wingdings" panose="05000000000000000000" pitchFamily="2" charset="2"/>
                          <a:ea typeface="+mn-ea"/>
                          <a:cs typeface="+mn-cs"/>
                        </a:rPr>
                        <a:t>u</a:t>
                      </a: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kern="1200" dirty="0">
                        <a:solidFill>
                          <a:srgbClr val="00485E"/>
                        </a:solidFill>
                        <a:latin typeface="+mn-lt"/>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tc>
                  <a:txBody>
                    <a:bodyPr/>
                    <a:lstStyle/>
                    <a:p>
                      <a:pPr algn="ctr"/>
                      <a:endParaRPr lang="en-US" sz="1400" dirty="0">
                        <a:solidFill>
                          <a:srgbClr val="6B8F00"/>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85E">
                        <a:alpha val="25882"/>
                      </a:srgbClr>
                    </a:solidFill>
                  </a:tcPr>
                </a:tc>
                <a:extLst>
                  <a:ext uri="{0D108BD9-81ED-4DB2-BD59-A6C34878D82A}">
                    <a16:rowId xmlns:a16="http://schemas.microsoft.com/office/drawing/2014/main" val="10007"/>
                  </a:ext>
                </a:extLst>
              </a:tr>
              <a:tr h="319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latin typeface="Arial" panose="020B0604020202020204" pitchFamily="34" charset="0"/>
                          <a:cs typeface="Arial" panose="020B0604020202020204" pitchFamily="34" charset="0"/>
                        </a:rPr>
                        <a:t>Fixed Income</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bg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bg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latin typeface="Wingdings" panose="05000000000000000000" pitchFamily="2" charset="2"/>
                          <a:ea typeface="+mn-ea"/>
                          <a:cs typeface="+mn-cs"/>
                        </a:rPr>
                        <a:t>u</a:t>
                      </a:r>
                      <a:endParaRPr lang="en-US" sz="1600" kern="1200" dirty="0">
                        <a:solidFill>
                          <a:schemeClr val="bg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0"/>
                  </a:ext>
                </a:extLst>
              </a:tr>
              <a:tr h="278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2"/>
                          </a:solidFill>
                          <a:latin typeface="Arial" panose="020B0604020202020204" pitchFamily="34" charset="0"/>
                          <a:cs typeface="Arial" panose="020B0604020202020204" pitchFamily="34" charset="0"/>
                        </a:rPr>
                        <a:t>Treasuries</a:t>
                      </a:r>
                      <a:r>
                        <a:rPr lang="en-US" sz="900" baseline="0" dirty="0">
                          <a:solidFill>
                            <a:schemeClr val="bg2"/>
                          </a:solidFill>
                          <a:latin typeface="Arial" panose="020B0604020202020204" pitchFamily="34" charset="0"/>
                          <a:cs typeface="Arial" panose="020B0604020202020204" pitchFamily="34" charset="0"/>
                        </a:rPr>
                        <a:t> </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chemeClr val="tx2"/>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1400" kern="1200" dirty="0">
                          <a:solidFill>
                            <a:schemeClr val="tx2"/>
                          </a:solidFill>
                          <a:latin typeface="Wingdings" panose="05000000000000000000" pitchFamily="2" charset="2"/>
                          <a:ea typeface="+mn-ea"/>
                          <a:cs typeface="+mn-cs"/>
                        </a:rPr>
                        <a:t>u</a:t>
                      </a: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extLst>
                  <a:ext uri="{0D108BD9-81ED-4DB2-BD59-A6C34878D82A}">
                    <a16:rowId xmlns:a16="http://schemas.microsoft.com/office/drawing/2014/main" val="10011"/>
                  </a:ext>
                </a:extLst>
              </a:tr>
              <a:tr h="278367">
                <a:tc>
                  <a:txBody>
                    <a:bodyPr/>
                    <a:lstStyle/>
                    <a:p>
                      <a:r>
                        <a:rPr lang="en-US" sz="900" dirty="0">
                          <a:solidFill>
                            <a:schemeClr val="bg2"/>
                          </a:solidFill>
                          <a:latin typeface="Arial" panose="020B0604020202020204" pitchFamily="34" charset="0"/>
                          <a:cs typeface="Arial" panose="020B0604020202020204" pitchFamily="34" charset="0"/>
                        </a:rPr>
                        <a:t>Investment-grade Corporate</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2"/>
                          </a:solidFill>
                          <a:latin typeface="Wingdings" panose="05000000000000000000" pitchFamily="2" charset="2"/>
                          <a:ea typeface="+mn-ea"/>
                          <a:cs typeface="+mn-cs"/>
                        </a:rPr>
                        <a:t>u</a:t>
                      </a: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extLst>
                  <a:ext uri="{0D108BD9-81ED-4DB2-BD59-A6C34878D82A}">
                    <a16:rowId xmlns:a16="http://schemas.microsoft.com/office/drawing/2014/main" val="10012"/>
                  </a:ext>
                </a:extLst>
              </a:tr>
              <a:tr h="278367">
                <a:tc>
                  <a:txBody>
                    <a:bodyPr/>
                    <a:lstStyle/>
                    <a:p>
                      <a:r>
                        <a:rPr lang="en-US" sz="900" dirty="0">
                          <a:solidFill>
                            <a:schemeClr val="bg2"/>
                          </a:solidFill>
                          <a:latin typeface="Arial" panose="020B0604020202020204" pitchFamily="34" charset="0"/>
                          <a:cs typeface="Arial" panose="020B0604020202020204" pitchFamily="34" charset="0"/>
                        </a:rPr>
                        <a:t>Tax-exempt</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2"/>
                          </a:solidFill>
                          <a:latin typeface="Wingdings" panose="05000000000000000000" pitchFamily="2" charset="2"/>
                          <a:ea typeface="+mn-ea"/>
                          <a:cs typeface="+mn-cs"/>
                        </a:rPr>
                        <a:t>u</a:t>
                      </a: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extLst>
                  <a:ext uri="{0D108BD9-81ED-4DB2-BD59-A6C34878D82A}">
                    <a16:rowId xmlns:a16="http://schemas.microsoft.com/office/drawing/2014/main" val="10013"/>
                  </a:ext>
                </a:extLst>
              </a:tr>
              <a:tr h="278367">
                <a:tc>
                  <a:txBody>
                    <a:bodyPr/>
                    <a:lstStyle/>
                    <a:p>
                      <a:r>
                        <a:rPr lang="en-US" sz="900" dirty="0">
                          <a:solidFill>
                            <a:schemeClr val="bg2"/>
                          </a:solidFill>
                          <a:latin typeface="Arial" panose="020B0604020202020204" pitchFamily="34" charset="0"/>
                          <a:cs typeface="Arial" panose="020B0604020202020204" pitchFamily="34" charset="0"/>
                        </a:rPr>
                        <a:t>High Yield</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chemeClr val="tx2"/>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2"/>
                          </a:solidFill>
                          <a:latin typeface="Wingdings" panose="05000000000000000000" pitchFamily="2" charset="2"/>
                          <a:ea typeface="+mn-ea"/>
                          <a:cs typeface="+mn-cs"/>
                        </a:rPr>
                        <a:t>u</a:t>
                      </a:r>
                      <a:endParaRPr lang="en-US" sz="1400" kern="1200" dirty="0">
                        <a:solidFill>
                          <a:schemeClr val="accent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accent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extLst>
                  <a:ext uri="{0D108BD9-81ED-4DB2-BD59-A6C34878D82A}">
                    <a16:rowId xmlns:a16="http://schemas.microsoft.com/office/drawing/2014/main" val="10014"/>
                  </a:ext>
                </a:extLst>
              </a:tr>
              <a:tr h="278367">
                <a:tc>
                  <a:txBody>
                    <a:bodyPr/>
                    <a:lstStyle/>
                    <a:p>
                      <a:r>
                        <a:rPr lang="en-US" sz="900" dirty="0">
                          <a:solidFill>
                            <a:schemeClr val="bg2"/>
                          </a:solidFill>
                          <a:latin typeface="Arial" panose="020B0604020202020204" pitchFamily="34" charset="0"/>
                          <a:cs typeface="Arial" panose="020B0604020202020204" pitchFamily="34" charset="0"/>
                        </a:rPr>
                        <a:t>Emerging Market Debt</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2"/>
                          </a:solidFill>
                          <a:latin typeface="Wingdings" panose="05000000000000000000" pitchFamily="2" charset="2"/>
                          <a:ea typeface="+mn-ea"/>
                          <a:cs typeface="+mn-cs"/>
                        </a:rPr>
                        <a:t>u</a:t>
                      </a: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2"/>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accent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tc>
                  <a:txBody>
                    <a:bodyPr/>
                    <a:lstStyle/>
                    <a:p>
                      <a:pPr algn="ctr"/>
                      <a:endParaRPr lang="en-US" sz="1400" dirty="0">
                        <a:solidFill>
                          <a:srgbClr val="8D909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25098"/>
                      </a:schemeClr>
                    </a:solidFill>
                  </a:tcPr>
                </a:tc>
                <a:extLst>
                  <a:ext uri="{0D108BD9-81ED-4DB2-BD59-A6C34878D82A}">
                    <a16:rowId xmlns:a16="http://schemas.microsoft.com/office/drawing/2014/main" val="3922134558"/>
                  </a:ext>
                </a:extLst>
              </a:tr>
              <a:tr h="319537">
                <a:tc>
                  <a:txBody>
                    <a:bodyPr/>
                    <a:lstStyle/>
                    <a:p>
                      <a:r>
                        <a:rPr lang="en-US" sz="900" b="0" dirty="0">
                          <a:solidFill>
                            <a:schemeClr val="bg1"/>
                          </a:solidFill>
                          <a:latin typeface="Arial" panose="020B0604020202020204" pitchFamily="34" charset="0"/>
                          <a:cs typeface="Arial" panose="020B0604020202020204" pitchFamily="34" charset="0"/>
                        </a:rPr>
                        <a:t>Diversifiers</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bg1"/>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tc>
                  <a:txBody>
                    <a:bodyPr/>
                    <a:lstStyle/>
                    <a:p>
                      <a:pPr algn="ctr"/>
                      <a:r>
                        <a:rPr lang="en-GB" sz="1600" kern="1200" dirty="0">
                          <a:solidFill>
                            <a:schemeClr val="bg1"/>
                          </a:solidFill>
                          <a:latin typeface="Wingdings" panose="05000000000000000000" pitchFamily="2" charset="2"/>
                          <a:ea typeface="+mn-ea"/>
                          <a:cs typeface="+mn-cs"/>
                        </a:rPr>
                        <a:t>u</a:t>
                      </a: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tc>
                  <a:txBody>
                    <a:bodyPr/>
                    <a:lstStyle/>
                    <a:p>
                      <a:pPr algn="ctr"/>
                      <a:endParaRPr lang="en-US" sz="1600" dirty="0">
                        <a:solidFill>
                          <a:schemeClr val="bg1"/>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A9AC"/>
                    </a:solidFill>
                  </a:tcPr>
                </a:tc>
                <a:extLst>
                  <a:ext uri="{0D108BD9-81ED-4DB2-BD59-A6C34878D82A}">
                    <a16:rowId xmlns:a16="http://schemas.microsoft.com/office/drawing/2014/main" val="10015"/>
                  </a:ext>
                </a:extLst>
              </a:tr>
              <a:tr h="278367">
                <a:tc>
                  <a:txBody>
                    <a:bodyPr/>
                    <a:lstStyle/>
                    <a:p>
                      <a:r>
                        <a:rPr lang="en-US" sz="900" dirty="0">
                          <a:solidFill>
                            <a:schemeClr val="bg2"/>
                          </a:solidFill>
                          <a:latin typeface="Arial" panose="020B0604020202020204" pitchFamily="34" charset="0"/>
                          <a:cs typeface="Arial" panose="020B0604020202020204" pitchFamily="34" charset="0"/>
                        </a:rPr>
                        <a:t>Long/Short Hedge</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A7A9AC"/>
                          </a:solidFill>
                          <a:latin typeface="Wingdings" panose="05000000000000000000" pitchFamily="2" charset="2"/>
                          <a:ea typeface="+mn-ea"/>
                          <a:cs typeface="+mn-cs"/>
                        </a:rPr>
                        <a:t>u</a:t>
                      </a: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9E8F6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extLst>
                  <a:ext uri="{0D108BD9-81ED-4DB2-BD59-A6C34878D82A}">
                    <a16:rowId xmlns:a16="http://schemas.microsoft.com/office/drawing/2014/main" val="10017"/>
                  </a:ext>
                </a:extLst>
              </a:tr>
              <a:tr h="278367">
                <a:tc>
                  <a:txBody>
                    <a:bodyPr/>
                    <a:lstStyle/>
                    <a:p>
                      <a:r>
                        <a:rPr lang="en-US" sz="900" dirty="0">
                          <a:solidFill>
                            <a:schemeClr val="bg2"/>
                          </a:solidFill>
                          <a:latin typeface="Arial" panose="020B0604020202020204" pitchFamily="34" charset="0"/>
                          <a:cs typeface="Arial" panose="020B0604020202020204" pitchFamily="34" charset="0"/>
                        </a:rPr>
                        <a:t>Absolute Return Hedge</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rgbClr val="A7A9AC"/>
                          </a:solidFill>
                          <a:latin typeface="Wingdings" panose="05000000000000000000" pitchFamily="2" charset="2"/>
                          <a:ea typeface="+mn-ea"/>
                          <a:cs typeface="+mn-cs"/>
                        </a:rPr>
                        <a:t>u</a:t>
                      </a: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extLst>
                  <a:ext uri="{0D108BD9-81ED-4DB2-BD59-A6C34878D82A}">
                    <a16:rowId xmlns:a16="http://schemas.microsoft.com/office/drawing/2014/main" val="10018"/>
                  </a:ext>
                </a:extLst>
              </a:tr>
              <a:tr h="278367">
                <a:tc>
                  <a:txBody>
                    <a:bodyPr/>
                    <a:lstStyle/>
                    <a:p>
                      <a:r>
                        <a:rPr lang="en-US" sz="900" dirty="0">
                          <a:solidFill>
                            <a:schemeClr val="bg2"/>
                          </a:solidFill>
                          <a:latin typeface="Arial" panose="020B0604020202020204" pitchFamily="34" charset="0"/>
                          <a:cs typeface="Arial" panose="020B0604020202020204" pitchFamily="34" charset="0"/>
                        </a:rPr>
                        <a:t>Real Assets</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A7A9A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1400" kern="1200" dirty="0">
                          <a:solidFill>
                            <a:srgbClr val="A7A9AC"/>
                          </a:solidFill>
                          <a:latin typeface="Wingdings" panose="05000000000000000000" pitchFamily="2" charset="2"/>
                          <a:ea typeface="+mn-ea"/>
                          <a:cs typeface="+mn-cs"/>
                        </a:rPr>
                        <a:t>u</a:t>
                      </a: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extLst>
                  <a:ext uri="{0D108BD9-81ED-4DB2-BD59-A6C34878D82A}">
                    <a16:rowId xmlns:a16="http://schemas.microsoft.com/office/drawing/2014/main" val="1166516582"/>
                  </a:ext>
                </a:extLst>
              </a:tr>
              <a:tr h="278367">
                <a:tc>
                  <a:txBody>
                    <a:bodyPr/>
                    <a:lstStyle/>
                    <a:p>
                      <a:r>
                        <a:rPr lang="en-US" sz="900" dirty="0">
                          <a:solidFill>
                            <a:schemeClr val="bg2"/>
                          </a:solidFill>
                          <a:latin typeface="Arial" panose="020B0604020202020204" pitchFamily="34" charset="0"/>
                          <a:cs typeface="Arial" panose="020B0604020202020204" pitchFamily="34" charset="0"/>
                        </a:rPr>
                        <a:t>Private Equity</a:t>
                      </a:r>
                    </a:p>
                  </a:txBody>
                  <a:tcPr marL="15430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kern="1200" dirty="0">
                          <a:solidFill>
                            <a:srgbClr val="A7A9AC"/>
                          </a:solidFill>
                          <a:latin typeface="Wingdings" panose="05000000000000000000" pitchFamily="2" charset="2"/>
                          <a:ea typeface="+mn-ea"/>
                          <a:cs typeface="+mn-cs"/>
                        </a:rPr>
                        <a:t>u</a:t>
                      </a:r>
                      <a:endParaRPr lang="en-US" sz="1400" kern="1200" dirty="0">
                        <a:solidFill>
                          <a:srgbClr val="A7A9AC"/>
                        </a:solidFill>
                        <a:latin typeface="Wingdings" panose="05000000000000000000" pitchFamily="2" charset="2"/>
                        <a:ea typeface="+mn-ea"/>
                        <a:cs typeface="+mn-cs"/>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tc>
                  <a:txBody>
                    <a:bodyPr/>
                    <a:lstStyle/>
                    <a:p>
                      <a:pPr algn="ctr"/>
                      <a:endParaRPr lang="en-US" sz="1400" dirty="0">
                        <a:solidFill>
                          <a:srgbClr val="9E8F6C"/>
                        </a:solidFill>
                        <a:latin typeface="Wingdings" panose="05000000000000000000" pitchFamily="2" charset="2"/>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A9AC">
                        <a:alpha val="40000"/>
                      </a:srgbClr>
                    </a:solidFill>
                  </a:tcPr>
                </a:tc>
                <a:extLst>
                  <a:ext uri="{0D108BD9-81ED-4DB2-BD59-A6C34878D82A}">
                    <a16:rowId xmlns:a16="http://schemas.microsoft.com/office/drawing/2014/main" val="4156333753"/>
                  </a:ext>
                </a:extLst>
              </a:tr>
            </a:tbl>
          </a:graphicData>
        </a:graphic>
      </p:graphicFrame>
    </p:spTree>
    <p:extLst>
      <p:ext uri="{BB962C8B-B14F-4D97-AF65-F5344CB8AC3E}">
        <p14:creationId xmlns:p14="http://schemas.microsoft.com/office/powerpoint/2010/main" val="216157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A0C6CC-3A30-495E-B2DF-20192187C98E}"/>
              </a:ext>
            </a:extLst>
          </p:cNvPr>
          <p:cNvCxnSpPr>
            <a:cxnSpLocks noGrp="1" noSelect="1" noRot="1" noChangeAspect="1" noMove="1" noResize="1" noEditPoints="1" noAdjustHandles="1" noChangeArrowheads="1" noChangeShapeType="1"/>
          </p:cNvCxnSpPr>
          <p:nvPr>
            <p:custDataLst>
              <p:tags r:id="rId1"/>
            </p:custDataLst>
          </p:nvPr>
        </p:nvCxnSpPr>
        <p:spPr>
          <a:xfrm flipV="1">
            <a:off x="457200" y="951058"/>
            <a:ext cx="8203497" cy="1"/>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2633CF65-96EE-4F30-BE42-4391ACD8A162}"/>
              </a:ext>
            </a:extLst>
          </p:cNvPr>
          <p:cNvCxnSpPr>
            <a:cxnSpLocks noGrp="1" noSelect="1" noRot="1" noChangeAspect="1" noMove="1" noResize="1" noEditPoints="1" noAdjustHandles="1" noChangeArrowheads="1" noChangeShapeType="1"/>
          </p:cNvCxnSpPr>
          <p:nvPr>
            <p:custDataLst>
              <p:tags r:id="rId2"/>
            </p:custDataLst>
          </p:nvPr>
        </p:nvCxnSpPr>
        <p:spPr>
          <a:xfrm flipV="1">
            <a:off x="8660697" y="880035"/>
            <a:ext cx="221943" cy="71022"/>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2" name="Slide Number Placeholder 1">
            <a:extLst>
              <a:ext uri="{FF2B5EF4-FFF2-40B4-BE49-F238E27FC236}">
                <a16:creationId xmlns:a16="http://schemas.microsoft.com/office/drawing/2014/main" id="{1B2B1DCA-D2B0-4623-A1AB-024B65B61701}"/>
              </a:ext>
            </a:extLst>
          </p:cNvPr>
          <p:cNvSpPr>
            <a:spLocks noGrp="1" noSelect="1" noRot="1" noChangeAspect="1" noMove="1" noResize="1" noEditPoints="1" noAdjustHandles="1" noChangeArrowheads="1" noChangeShapeType="1" noTextEdit="1"/>
          </p:cNvSpPr>
          <p:nvPr>
            <p:ph type="sldNum" sz="quarter" idx="12"/>
            <p:custDataLst>
              <p:tags r:id="rId3"/>
            </p:custDataLst>
          </p:nvPr>
        </p:nvSpPr>
        <p:spPr>
          <a:xfrm>
            <a:off x="91440" y="6488440"/>
            <a:ext cx="445151" cy="241425"/>
          </a:xfrm>
        </p:spPr>
        <p:txBody>
          <a:bodyPr/>
          <a:lstStyle/>
          <a:p>
            <a:pPr marL="0" marR="0" lvl="0" indent="0" algn="l" defTabSz="771304" rtl="0" eaLnBrk="1" fontAlgn="auto" latinLnBrk="0" hangingPunct="1">
              <a:lnSpc>
                <a:spcPct val="100000"/>
              </a:lnSpc>
              <a:spcBef>
                <a:spcPts val="0"/>
              </a:spcBef>
              <a:spcAft>
                <a:spcPts val="0"/>
              </a:spcAft>
              <a:buClrTx/>
              <a:buSzTx/>
              <a:buFontTx/>
              <a:buNone/>
              <a:tabLst/>
              <a:defRPr/>
            </a:pPr>
            <a:fld id="{BB69DC12-D827-457B-9A5B-654049BCBC76}" type="slidenum">
              <a:rPr kumimoji="0" lang="en-US" sz="1200" b="0" i="0" u="none" strike="noStrike" kern="1200" cap="none" spc="0" normalizeH="0" baseline="0" noProof="0" smtClean="0">
                <a:ln>
                  <a:noFill/>
                </a:ln>
                <a:solidFill>
                  <a:srgbClr val="000000"/>
                </a:solidFill>
                <a:effectLst/>
                <a:uLnTx/>
                <a:uFillTx/>
                <a:latin typeface="Arial" pitchFamily="34" charset="0"/>
                <a:cs typeface="Arial" pitchFamily="34" charset="0"/>
              </a:rPr>
              <a:pPr marL="0" marR="0" lvl="0" indent="0" algn="l" defTabSz="77130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graphicFrame>
        <p:nvGraphicFramePr>
          <p:cNvPr id="8" name="Table 7" descr="table">
            <a:extLst>
              <a:ext uri="{FF2B5EF4-FFF2-40B4-BE49-F238E27FC236}">
                <a16:creationId xmlns:a16="http://schemas.microsoft.com/office/drawing/2014/main" id="{D9A0E6A0-ABD4-4CE7-B375-CAFEB623EE1B}"/>
              </a:ext>
            </a:extLst>
          </p:cNvPr>
          <p:cNvGraphicFramePr>
            <a:graphicFrameLocks noGrp="1" noDrilldown="1" noSelect="1" noChangeAspect="1" noMove="1" noResize="1"/>
          </p:cNvGraphicFramePr>
          <p:nvPr>
            <p:custDataLst>
              <p:tags r:id="rId4"/>
            </p:custDataLst>
          </p:nvPr>
        </p:nvGraphicFramePr>
        <p:xfrm>
          <a:off x="457200" y="1099929"/>
          <a:ext cx="8203496" cy="3800767"/>
        </p:xfrm>
        <a:graphic>
          <a:graphicData uri="http://schemas.openxmlformats.org/drawingml/2006/table">
            <a:tbl>
              <a:tblPr firstRow="1" bandRow="1">
                <a:tableStyleId>{6E25E649-3F16-4E02-A733-19D2CDBF48F0}</a:tableStyleId>
              </a:tblPr>
              <a:tblGrid>
                <a:gridCol w="1918355">
                  <a:extLst>
                    <a:ext uri="{9D8B030D-6E8A-4147-A177-3AD203B41FA5}">
                      <a16:colId xmlns:a16="http://schemas.microsoft.com/office/drawing/2014/main" val="20000"/>
                    </a:ext>
                  </a:extLst>
                </a:gridCol>
                <a:gridCol w="90497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3544478">
                  <a:extLst>
                    <a:ext uri="{9D8B030D-6E8A-4147-A177-3AD203B41FA5}">
                      <a16:colId xmlns:a16="http://schemas.microsoft.com/office/drawing/2014/main" val="20003"/>
                    </a:ext>
                  </a:extLst>
                </a:gridCol>
                <a:gridCol w="921290">
                  <a:extLst>
                    <a:ext uri="{9D8B030D-6E8A-4147-A177-3AD203B41FA5}">
                      <a16:colId xmlns:a16="http://schemas.microsoft.com/office/drawing/2014/main" val="20004"/>
                    </a:ext>
                  </a:extLst>
                </a:gridCol>
              </a:tblGrid>
              <a:tr h="371767">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0">
                          <a:ln>
                            <a:noFill/>
                          </a:ln>
                          <a:solidFill>
                            <a:srgbClr val="FFFFFF"/>
                          </a:solidFill>
                          <a:effectLst/>
                          <a:uLnTx/>
                          <a:uFillTx/>
                          <a:latin typeface="Arial" pitchFamily="34" charset="0"/>
                          <a:ea typeface="+mn-ea"/>
                          <a:cs typeface="+mn-cs"/>
                        </a:rPr>
                        <a:t>Fund Type</a:t>
                      </a:r>
                    </a:p>
                  </a:txBody>
                  <a:tcPr marL="45720" marR="0" marT="0" marB="0" anchor="ctr">
                    <a:solidFill>
                      <a:srgbClr val="00485E"/>
                    </a:solidFill>
                  </a:tcPr>
                </a:tc>
                <a:tc>
                  <a:txBody>
                    <a:bodyPr/>
                    <a:lstStyle/>
                    <a:p>
                      <a:pPr algn="r" rtl="0" fontAlgn="ctr"/>
                      <a:r>
                        <a:rPr lang="en-US" sz="1000" b="1" i="0" u="none" strike="noStrike" dirty="0">
                          <a:solidFill>
                            <a:srgbClr val="FFFFFF"/>
                          </a:solidFill>
                          <a:effectLst/>
                          <a:latin typeface="Arial" pitchFamily="34" charset="0"/>
                        </a:rPr>
                        <a:t>Actual </a:t>
                      </a:r>
                    </a:p>
                    <a:p>
                      <a:pPr algn="r" rtl="0" fontAlgn="ctr"/>
                      <a:r>
                        <a:rPr lang="en-US" sz="1000" b="1" i="0" u="none" strike="noStrike" dirty="0">
                          <a:solidFill>
                            <a:srgbClr val="FFFFFF"/>
                          </a:solidFill>
                          <a:effectLst/>
                          <a:latin typeface="Arial" pitchFamily="34" charset="0"/>
                        </a:rPr>
                        <a:t>Allocation</a:t>
                      </a:r>
                    </a:p>
                  </a:txBody>
                  <a:tcPr marL="0" marR="45720" marT="0" marB="0" anchor="ctr">
                    <a:solidFill>
                      <a:srgbClr val="00485E"/>
                    </a:solidFill>
                  </a:tcPr>
                </a:tc>
                <a:tc>
                  <a:txBody>
                    <a:bodyPr/>
                    <a:lstStyle/>
                    <a:p>
                      <a:pPr algn="r" rtl="0" fontAlgn="ctr"/>
                      <a:r>
                        <a:rPr lang="en-US" sz="1000" b="1" i="0" u="none" strike="noStrike" dirty="0">
                          <a:solidFill>
                            <a:srgbClr val="FFFFFF"/>
                          </a:solidFill>
                          <a:effectLst/>
                          <a:latin typeface="Arial" pitchFamily="34" charset="0"/>
                        </a:rPr>
                        <a:t>Target </a:t>
                      </a:r>
                    </a:p>
                    <a:p>
                      <a:pPr algn="r" rtl="0" fontAlgn="ctr"/>
                      <a:r>
                        <a:rPr lang="en-US" sz="1000" b="1" i="0" u="none" strike="noStrike" dirty="0">
                          <a:solidFill>
                            <a:srgbClr val="FFFFFF"/>
                          </a:solidFill>
                          <a:effectLst/>
                          <a:latin typeface="Arial" pitchFamily="34" charset="0"/>
                        </a:rPr>
                        <a:t>Allocation</a:t>
                      </a:r>
                    </a:p>
                  </a:txBody>
                  <a:tcPr marL="0" marR="45720" marT="0" marB="0" anchor="ctr">
                    <a:solidFill>
                      <a:srgbClr val="00485E"/>
                    </a:solidFill>
                  </a:tcPr>
                </a:tc>
                <a:tc>
                  <a:txBody>
                    <a:bodyPr/>
                    <a:lstStyle/>
                    <a:p>
                      <a:pPr algn="ctr" rtl="0" fontAlgn="ctr"/>
                      <a:r>
                        <a:rPr lang="en-US" sz="1000" b="1" i="0" u="none" strike="noStrike" dirty="0">
                          <a:solidFill>
                            <a:srgbClr val="FFFFFF"/>
                          </a:solidFill>
                          <a:effectLst/>
                          <a:latin typeface="Arial" pitchFamily="34" charset="0"/>
                        </a:rPr>
                        <a:t>Over / Under</a:t>
                      </a:r>
                    </a:p>
                    <a:p>
                      <a:pPr algn="ctr" rtl="0" fontAlgn="ctr"/>
                      <a:r>
                        <a:rPr lang="en-US" sz="1000" b="1" i="0" u="none" strike="noStrike" dirty="0">
                          <a:solidFill>
                            <a:srgbClr val="FFFFFF"/>
                          </a:solidFill>
                          <a:effectLst/>
                          <a:latin typeface="Arial" pitchFamily="34" charset="0"/>
                        </a:rPr>
                        <a:t>(vs Target)</a:t>
                      </a:r>
                    </a:p>
                  </a:txBody>
                  <a:tcPr marL="0" marR="0" marT="0" marB="0" anchor="ctr">
                    <a:solidFill>
                      <a:srgbClr val="00485E"/>
                    </a:solidFill>
                  </a:tcPr>
                </a:tc>
                <a:tc>
                  <a:txBody>
                    <a:bodyPr/>
                    <a:lstStyle/>
                    <a:p>
                      <a:pPr algn="r" rtl="0" fontAlgn="ctr"/>
                      <a:r>
                        <a:rPr lang="en-US" sz="1000" b="1" i="0" u="none" strike="noStrike" dirty="0">
                          <a:solidFill>
                            <a:srgbClr val="FFFFFF"/>
                          </a:solidFill>
                          <a:effectLst/>
                          <a:latin typeface="Arial" pitchFamily="34" charset="0"/>
                        </a:rPr>
                        <a:t>Market Value</a:t>
                      </a:r>
                    </a:p>
                  </a:txBody>
                  <a:tcPr marL="0" marR="45720" marT="0" marB="0" anchor="ctr">
                    <a:solidFill>
                      <a:srgbClr val="00485E"/>
                    </a:solidFill>
                  </a:tcPr>
                </a:tc>
                <a:extLst>
                  <a:ext uri="{0D108BD9-81ED-4DB2-BD59-A6C34878D82A}">
                    <a16:rowId xmlns:a16="http://schemas.microsoft.com/office/drawing/2014/main" val="10000"/>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00485E"/>
                          </a:solidFill>
                          <a:effectLst/>
                          <a:uLnTx/>
                          <a:uFillTx/>
                          <a:latin typeface="Arial" pitchFamily="34" charset="0"/>
                          <a:ea typeface="+mn-ea"/>
                          <a:cs typeface="+mn-cs"/>
                        </a:rPr>
                        <a:t>Cash</a:t>
                      </a:r>
                    </a:p>
                  </a:txBody>
                  <a:tcPr marL="45720" marR="0" marT="0" marB="0" anchor="ctr">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B>
                      <a:noFill/>
                    </a:lnB>
                    <a:solidFill>
                      <a:srgbClr val="FFFFFF"/>
                    </a:solidFill>
                  </a:tcPr>
                </a:tc>
                <a:tc>
                  <a:txBody>
                    <a:bodyPr/>
                    <a:lstStyle/>
                    <a:p>
                      <a:pPr algn="ctr" rtl="0" fontAlgn="ctr"/>
                      <a:endParaRPr lang="en-US" sz="900" b="1" i="0" u="none" strike="noStrike" dirty="0">
                        <a:solidFill>
                          <a:srgbClr val="00485E"/>
                        </a:solidFill>
                        <a:effectLst/>
                        <a:latin typeface="Arial" pitchFamily="34" charset="0"/>
                      </a:endParaRPr>
                    </a:p>
                  </a:txBody>
                  <a:tcPr marL="0" marR="0" marT="0" marB="0" anchor="ctr">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B>
                      <a:noFill/>
                    </a:lnB>
                    <a:solidFill>
                      <a:srgbClr val="FFFFFF"/>
                    </a:solidFill>
                  </a:tcPr>
                </a:tc>
                <a:extLst>
                  <a:ext uri="{0D108BD9-81ED-4DB2-BD59-A6C34878D82A}">
                    <a16:rowId xmlns:a16="http://schemas.microsoft.com/office/drawing/2014/main" val="892495255"/>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Cash and Cash Equivalents</a:t>
                      </a:r>
                    </a:p>
                  </a:txBody>
                  <a:tcPr marL="45720" marR="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0.9%</a:t>
                      </a:r>
                    </a:p>
                  </a:txBody>
                  <a:tcPr marL="0" marR="4572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0.0%</a:t>
                      </a:r>
                    </a:p>
                  </a:txBody>
                  <a:tcPr marL="0" marR="45720" marT="0" marB="0" anchor="ctr">
                    <a:lnT>
                      <a:noFill/>
                    </a:lnT>
                    <a:lnB>
                      <a:solidFill>
                        <a:srgbClr val="4B4B4B"/>
                      </a:solid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$969,061</a:t>
                      </a:r>
                    </a:p>
                  </a:txBody>
                  <a:tcPr marL="0" marR="45720" marT="0" marB="0" anchor="ctr">
                    <a:lnT>
                      <a:noFill/>
                    </a:lnT>
                    <a:lnB>
                      <a:solidFill>
                        <a:srgbClr val="4B4B4B"/>
                      </a:solidFill>
                    </a:lnB>
                    <a:solidFill>
                      <a:srgbClr val="EAEAEA"/>
                    </a:solidFill>
                  </a:tcPr>
                </a:tc>
                <a:extLst>
                  <a:ext uri="{0D108BD9-81ED-4DB2-BD59-A6C34878D82A}">
                    <a16:rowId xmlns:a16="http://schemas.microsoft.com/office/drawing/2014/main" val="10002"/>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4B4B4B"/>
                          </a:solidFill>
                          <a:effectLst/>
                          <a:uLnTx/>
                          <a:uFillTx/>
                          <a:latin typeface="Arial" pitchFamily="34" charset="0"/>
                          <a:ea typeface="+mn-ea"/>
                          <a:cs typeface="+mn-cs"/>
                        </a:rPr>
                        <a:t>Total Cash</a:t>
                      </a:r>
                    </a:p>
                  </a:txBody>
                  <a:tcPr marL="4572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0.9%</a:t>
                      </a:r>
                    </a:p>
                  </a:txBody>
                  <a:tcPr marL="0" marR="4572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0.0%</a:t>
                      </a:r>
                    </a:p>
                  </a:txBody>
                  <a:tcPr marL="0" marR="45720" marT="0" marB="0" anchor="ctr">
                    <a:lnT>
                      <a:solidFill>
                        <a:srgbClr val="4B4B4B"/>
                      </a:solidFill>
                    </a:lnT>
                    <a:lnB>
                      <a:noFill/>
                    </a:lnB>
                    <a:solidFill>
                      <a:srgbClr val="FFFFFF"/>
                    </a:solidFill>
                  </a:tcPr>
                </a:tc>
                <a:tc>
                  <a:txBody>
                    <a:bodyPr/>
                    <a:lstStyle/>
                    <a:p>
                      <a:pPr algn="ctr" rtl="0" fontAlgn="ctr"/>
                      <a:endParaRPr lang="en-US" sz="900" b="1" i="0" u="none" strike="noStrike" dirty="0">
                        <a:solidFill>
                          <a:srgbClr val="4B4B4B"/>
                        </a:solidFill>
                        <a:effectLst/>
                        <a:latin typeface="Arial" pitchFamily="34" charset="0"/>
                      </a:endParaRPr>
                    </a:p>
                  </a:txBody>
                  <a:tcPr marL="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$969,061</a:t>
                      </a:r>
                    </a:p>
                  </a:txBody>
                  <a:tcPr marL="0" marR="45720" marT="0" marB="0" anchor="ctr">
                    <a:lnT>
                      <a:solidFill>
                        <a:srgbClr val="4B4B4B"/>
                      </a:solidFill>
                    </a:lnT>
                    <a:lnB>
                      <a:noFill/>
                    </a:lnB>
                    <a:solidFill>
                      <a:srgbClr val="FFFFFF"/>
                    </a:solidFill>
                  </a:tcPr>
                </a:tc>
                <a:extLst>
                  <a:ext uri="{0D108BD9-81ED-4DB2-BD59-A6C34878D82A}">
                    <a16:rowId xmlns:a16="http://schemas.microsoft.com/office/drawing/2014/main" val="10003"/>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endParaRPr>
                    </a:p>
                  </a:txBody>
                  <a:tcPr marL="4572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04"/>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00485E"/>
                          </a:solidFill>
                          <a:effectLst/>
                          <a:uLnTx/>
                          <a:uFillTx/>
                          <a:latin typeface="Arial" pitchFamily="34" charset="0"/>
                          <a:ea typeface="+mn-ea"/>
                          <a:cs typeface="+mn-cs"/>
                        </a:rPr>
                        <a:t>Equities</a:t>
                      </a:r>
                    </a:p>
                  </a:txBody>
                  <a:tcPr marL="4572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1" i="0" u="none" strike="noStrike" dirty="0">
                        <a:solidFill>
                          <a:srgbClr val="00485E"/>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05"/>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U.S. Large Cap</a:t>
                      </a:r>
                    </a:p>
                  </a:txBody>
                  <a:tcPr marL="4572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37.1%</a:t>
                      </a:r>
                    </a:p>
                  </a:txBody>
                  <a:tcPr marL="0" marR="4572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36.0%</a:t>
                      </a:r>
                    </a:p>
                  </a:txBody>
                  <a:tcPr marL="0" marR="45720" marT="0" marB="0" anchor="ctr">
                    <a:lnT>
                      <a:noFill/>
                    </a:lnT>
                    <a:lnB>
                      <a:no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$39,591,316</a:t>
                      </a:r>
                    </a:p>
                  </a:txBody>
                  <a:tcPr marL="0" marR="45720" marT="0" marB="0" anchor="ctr">
                    <a:lnT>
                      <a:noFill/>
                    </a:lnT>
                    <a:lnB>
                      <a:noFill/>
                    </a:lnB>
                    <a:solidFill>
                      <a:srgbClr val="EAEAEA"/>
                    </a:solidFill>
                  </a:tcPr>
                </a:tc>
                <a:extLst>
                  <a:ext uri="{0D108BD9-81ED-4DB2-BD59-A6C34878D82A}">
                    <a16:rowId xmlns:a16="http://schemas.microsoft.com/office/drawing/2014/main" val="10006"/>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U.S. Mid Cap</a:t>
                      </a:r>
                    </a:p>
                  </a:txBody>
                  <a:tcPr marL="4572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7.4%</a:t>
                      </a:r>
                    </a:p>
                  </a:txBody>
                  <a:tcPr marL="0" marR="4572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7.0%</a:t>
                      </a: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$7,880,484</a:t>
                      </a:r>
                    </a:p>
                  </a:txBody>
                  <a:tcPr marL="0" marR="45720" marT="0" marB="0" anchor="ctr">
                    <a:lnT>
                      <a:noFill/>
                    </a:lnT>
                    <a:lnB>
                      <a:noFill/>
                    </a:lnB>
                    <a:solidFill>
                      <a:srgbClr val="FFFFFF"/>
                    </a:solidFill>
                  </a:tcPr>
                </a:tc>
                <a:extLst>
                  <a:ext uri="{0D108BD9-81ED-4DB2-BD59-A6C34878D82A}">
                    <a16:rowId xmlns:a16="http://schemas.microsoft.com/office/drawing/2014/main" val="10007"/>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U.S. Small Cap</a:t>
                      </a:r>
                    </a:p>
                  </a:txBody>
                  <a:tcPr marL="4572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5.1%</a:t>
                      </a:r>
                    </a:p>
                  </a:txBody>
                  <a:tcPr marL="0" marR="4572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5.0%</a:t>
                      </a:r>
                    </a:p>
                  </a:txBody>
                  <a:tcPr marL="0" marR="45720" marT="0" marB="0" anchor="ctr">
                    <a:lnT>
                      <a:noFill/>
                    </a:lnT>
                    <a:lnB>
                      <a:no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$5,483,801</a:t>
                      </a:r>
                    </a:p>
                  </a:txBody>
                  <a:tcPr marL="0" marR="45720" marT="0" marB="0" anchor="ctr">
                    <a:lnT>
                      <a:noFill/>
                    </a:lnT>
                    <a:lnB>
                      <a:noFill/>
                    </a:lnB>
                    <a:solidFill>
                      <a:srgbClr val="EAEAEA"/>
                    </a:solidFill>
                  </a:tcPr>
                </a:tc>
                <a:extLst>
                  <a:ext uri="{0D108BD9-81ED-4DB2-BD59-A6C34878D82A}">
                    <a16:rowId xmlns:a16="http://schemas.microsoft.com/office/drawing/2014/main" val="10008"/>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Developed Int'l - Large Cap</a:t>
                      </a:r>
                    </a:p>
                  </a:txBody>
                  <a:tcPr marL="4572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7.4%</a:t>
                      </a:r>
                    </a:p>
                  </a:txBody>
                  <a:tcPr marL="0" marR="4572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7.0%</a:t>
                      </a: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$7,882,457</a:t>
                      </a:r>
                    </a:p>
                  </a:txBody>
                  <a:tcPr marL="0" marR="45720" marT="0" marB="0" anchor="ctr">
                    <a:lnT>
                      <a:noFill/>
                    </a:lnT>
                    <a:lnB>
                      <a:noFill/>
                    </a:lnB>
                    <a:solidFill>
                      <a:srgbClr val="FFFFFF"/>
                    </a:solidFill>
                  </a:tcPr>
                </a:tc>
                <a:extLst>
                  <a:ext uri="{0D108BD9-81ED-4DB2-BD59-A6C34878D82A}">
                    <a16:rowId xmlns:a16="http://schemas.microsoft.com/office/drawing/2014/main" val="10009"/>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Developed Int'l - Small Cap</a:t>
                      </a:r>
                    </a:p>
                  </a:txBody>
                  <a:tcPr marL="4572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1.8%</a:t>
                      </a:r>
                    </a:p>
                  </a:txBody>
                  <a:tcPr marL="0" marR="4572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2.0%</a:t>
                      </a:r>
                    </a:p>
                  </a:txBody>
                  <a:tcPr marL="0" marR="45720" marT="0" marB="0" anchor="ctr">
                    <a:lnT>
                      <a:noFill/>
                    </a:lnT>
                    <a:lnB>
                      <a:no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$1,883,970</a:t>
                      </a:r>
                    </a:p>
                  </a:txBody>
                  <a:tcPr marL="0" marR="45720" marT="0" marB="0" anchor="ctr">
                    <a:lnT>
                      <a:noFill/>
                    </a:lnT>
                    <a:lnB>
                      <a:noFill/>
                    </a:lnB>
                    <a:solidFill>
                      <a:srgbClr val="EAEAEA"/>
                    </a:solidFill>
                  </a:tcPr>
                </a:tc>
                <a:extLst>
                  <a:ext uri="{0D108BD9-81ED-4DB2-BD59-A6C34878D82A}">
                    <a16:rowId xmlns:a16="http://schemas.microsoft.com/office/drawing/2014/main" val="10010"/>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Emerging Markets - Large Cap</a:t>
                      </a:r>
                    </a:p>
                  </a:txBody>
                  <a:tcPr marL="45720" marR="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4.1%</a:t>
                      </a:r>
                    </a:p>
                  </a:txBody>
                  <a:tcPr marL="0" marR="4572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4.0%</a:t>
                      </a:r>
                    </a:p>
                  </a:txBody>
                  <a:tcPr marL="0" marR="45720" marT="0" marB="0" anchor="ctr">
                    <a:lnT>
                      <a:noFill/>
                    </a:lnT>
                    <a:lnB>
                      <a:solidFill>
                        <a:srgbClr val="4B4B4B"/>
                      </a:solid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$4,365,417</a:t>
                      </a:r>
                    </a:p>
                  </a:txBody>
                  <a:tcPr marL="0" marR="45720" marT="0" marB="0" anchor="ctr">
                    <a:lnT>
                      <a:noFill/>
                    </a:lnT>
                    <a:lnB>
                      <a:solidFill>
                        <a:srgbClr val="4B4B4B"/>
                      </a:solidFill>
                    </a:lnB>
                    <a:solidFill>
                      <a:srgbClr val="FFFFFF"/>
                    </a:solidFill>
                  </a:tcPr>
                </a:tc>
                <a:extLst>
                  <a:ext uri="{0D108BD9-81ED-4DB2-BD59-A6C34878D82A}">
                    <a16:rowId xmlns:a16="http://schemas.microsoft.com/office/drawing/2014/main" val="10011"/>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4B4B4B"/>
                          </a:solidFill>
                          <a:effectLst/>
                          <a:uLnTx/>
                          <a:uFillTx/>
                          <a:latin typeface="Arial" pitchFamily="34" charset="0"/>
                          <a:ea typeface="+mn-ea"/>
                          <a:cs typeface="+mn-cs"/>
                        </a:rPr>
                        <a:t>Total Equities</a:t>
                      </a:r>
                    </a:p>
                  </a:txBody>
                  <a:tcPr marL="4572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62.8%</a:t>
                      </a:r>
                    </a:p>
                  </a:txBody>
                  <a:tcPr marL="0" marR="4572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61.0%</a:t>
                      </a:r>
                    </a:p>
                  </a:txBody>
                  <a:tcPr marL="0" marR="45720" marT="0" marB="0" anchor="ctr">
                    <a:lnT>
                      <a:solidFill>
                        <a:srgbClr val="4B4B4B"/>
                      </a:solidFill>
                    </a:lnT>
                    <a:lnB>
                      <a:noFill/>
                    </a:lnB>
                    <a:solidFill>
                      <a:srgbClr val="FFFFFF"/>
                    </a:solidFill>
                  </a:tcPr>
                </a:tc>
                <a:tc>
                  <a:txBody>
                    <a:bodyPr/>
                    <a:lstStyle/>
                    <a:p>
                      <a:pPr algn="ctr" rtl="0" fontAlgn="ctr"/>
                      <a:endParaRPr lang="en-US" sz="900" b="1" i="0" u="none" strike="noStrike" dirty="0">
                        <a:solidFill>
                          <a:srgbClr val="4B4B4B"/>
                        </a:solidFill>
                        <a:effectLst/>
                        <a:latin typeface="Arial" pitchFamily="34" charset="0"/>
                      </a:endParaRPr>
                    </a:p>
                  </a:txBody>
                  <a:tcPr marL="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$67,087,445</a:t>
                      </a:r>
                    </a:p>
                  </a:txBody>
                  <a:tcPr marL="0" marR="45720" marT="0" marB="0" anchor="ctr">
                    <a:lnT>
                      <a:solidFill>
                        <a:srgbClr val="4B4B4B"/>
                      </a:solidFill>
                    </a:lnT>
                    <a:lnB>
                      <a:noFill/>
                    </a:lnB>
                    <a:solidFill>
                      <a:srgbClr val="FFFFFF"/>
                    </a:solidFill>
                  </a:tcPr>
                </a:tc>
                <a:extLst>
                  <a:ext uri="{0D108BD9-81ED-4DB2-BD59-A6C34878D82A}">
                    <a16:rowId xmlns:a16="http://schemas.microsoft.com/office/drawing/2014/main" val="10012"/>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endParaRPr>
                    </a:p>
                  </a:txBody>
                  <a:tcPr marL="4572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13"/>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00485E"/>
                          </a:solidFill>
                          <a:effectLst/>
                          <a:uLnTx/>
                          <a:uFillTx/>
                          <a:latin typeface="Arial" pitchFamily="34" charset="0"/>
                          <a:ea typeface="+mn-ea"/>
                          <a:cs typeface="+mn-cs"/>
                        </a:rPr>
                        <a:t>Fixed Income</a:t>
                      </a:r>
                    </a:p>
                  </a:txBody>
                  <a:tcPr marL="4572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1" i="0" u="none" strike="noStrike" dirty="0">
                        <a:solidFill>
                          <a:srgbClr val="00485E"/>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14"/>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Taxable Fixed Income</a:t>
                      </a:r>
                    </a:p>
                  </a:txBody>
                  <a:tcPr marL="4572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18.0%</a:t>
                      </a:r>
                    </a:p>
                  </a:txBody>
                  <a:tcPr marL="0" marR="4572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19.5%</a:t>
                      </a:r>
                    </a:p>
                  </a:txBody>
                  <a:tcPr marL="0" marR="45720" marT="0" marB="0" anchor="ctr">
                    <a:lnT>
                      <a:noFill/>
                    </a:lnT>
                    <a:lnB>
                      <a:no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$19,250,678</a:t>
                      </a:r>
                    </a:p>
                  </a:txBody>
                  <a:tcPr marL="0" marR="45720" marT="0" marB="0" anchor="ctr">
                    <a:lnT>
                      <a:noFill/>
                    </a:lnT>
                    <a:lnB>
                      <a:noFill/>
                    </a:lnB>
                    <a:solidFill>
                      <a:srgbClr val="EAEAEA"/>
                    </a:solidFill>
                  </a:tcPr>
                </a:tc>
                <a:extLst>
                  <a:ext uri="{0D108BD9-81ED-4DB2-BD59-A6C34878D82A}">
                    <a16:rowId xmlns:a16="http://schemas.microsoft.com/office/drawing/2014/main" val="10015"/>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Tax Exempt Fixed Income</a:t>
                      </a:r>
                    </a:p>
                  </a:txBody>
                  <a:tcPr marL="4572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0.0%</a:t>
                      </a:r>
                    </a:p>
                  </a:txBody>
                  <a:tcPr marL="0" marR="4572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0.0%</a:t>
                      </a: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$30,000</a:t>
                      </a:r>
                    </a:p>
                  </a:txBody>
                  <a:tcPr marL="0" marR="45720" marT="0" marB="0" anchor="ctr">
                    <a:lnT>
                      <a:noFill/>
                    </a:lnT>
                    <a:lnB>
                      <a:noFill/>
                    </a:lnB>
                    <a:solidFill>
                      <a:srgbClr val="FFFFFF"/>
                    </a:solidFill>
                  </a:tcPr>
                </a:tc>
                <a:extLst>
                  <a:ext uri="{0D108BD9-81ED-4DB2-BD59-A6C34878D82A}">
                    <a16:rowId xmlns:a16="http://schemas.microsoft.com/office/drawing/2014/main" val="10016"/>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High Yield</a:t>
                      </a:r>
                    </a:p>
                  </a:txBody>
                  <a:tcPr marL="4572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4.2%</a:t>
                      </a:r>
                    </a:p>
                  </a:txBody>
                  <a:tcPr marL="0" marR="4572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4.5%</a:t>
                      </a:r>
                    </a:p>
                  </a:txBody>
                  <a:tcPr marL="0" marR="45720" marT="0" marB="0" anchor="ctr">
                    <a:lnT>
                      <a:noFill/>
                    </a:lnT>
                    <a:lnB>
                      <a:no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$4,444,215</a:t>
                      </a:r>
                    </a:p>
                  </a:txBody>
                  <a:tcPr marL="0" marR="45720" marT="0" marB="0" anchor="ctr">
                    <a:lnT>
                      <a:noFill/>
                    </a:lnT>
                    <a:lnB>
                      <a:noFill/>
                    </a:lnB>
                    <a:solidFill>
                      <a:srgbClr val="EAEAEA"/>
                    </a:solidFill>
                  </a:tcPr>
                </a:tc>
                <a:extLst>
                  <a:ext uri="{0D108BD9-81ED-4DB2-BD59-A6C34878D82A}">
                    <a16:rowId xmlns:a16="http://schemas.microsoft.com/office/drawing/2014/main" val="10017"/>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Emerging Mkts - Fixed Income</a:t>
                      </a:r>
                    </a:p>
                  </a:txBody>
                  <a:tcPr marL="45720" marR="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2.6%</a:t>
                      </a:r>
                    </a:p>
                  </a:txBody>
                  <a:tcPr marL="0" marR="4572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3.0%</a:t>
                      </a:r>
                    </a:p>
                  </a:txBody>
                  <a:tcPr marL="0" marR="45720" marT="0" marB="0" anchor="ctr">
                    <a:lnT>
                      <a:noFill/>
                    </a:lnT>
                    <a:lnB>
                      <a:solidFill>
                        <a:srgbClr val="4B4B4B"/>
                      </a:solid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solidFill>
                        <a:srgbClr val="4B4B4B"/>
                      </a:solidFill>
                    </a:lnB>
                    <a:solidFill>
                      <a:srgbClr val="FFFFFF"/>
                    </a:solidFill>
                  </a:tcPr>
                </a:tc>
                <a:tc>
                  <a:txBody>
                    <a:bodyPr/>
                    <a:lstStyle/>
                    <a:p>
                      <a:pPr algn="r" rtl="0" fontAlgn="ctr"/>
                      <a:r>
                        <a:rPr lang="en-US" sz="900" b="0" i="0" u="none" strike="noStrike" dirty="0">
                          <a:solidFill>
                            <a:srgbClr val="4B4B4B"/>
                          </a:solidFill>
                          <a:effectLst/>
                          <a:latin typeface="Arial" pitchFamily="34" charset="0"/>
                        </a:rPr>
                        <a:t>$2,809,088</a:t>
                      </a:r>
                    </a:p>
                  </a:txBody>
                  <a:tcPr marL="0" marR="45720" marT="0" marB="0" anchor="ctr">
                    <a:lnT>
                      <a:noFill/>
                    </a:lnT>
                    <a:lnB>
                      <a:solidFill>
                        <a:srgbClr val="4B4B4B"/>
                      </a:solidFill>
                    </a:lnB>
                    <a:solidFill>
                      <a:srgbClr val="FFFFFF"/>
                    </a:solidFill>
                  </a:tcPr>
                </a:tc>
                <a:extLst>
                  <a:ext uri="{0D108BD9-81ED-4DB2-BD59-A6C34878D82A}">
                    <a16:rowId xmlns:a16="http://schemas.microsoft.com/office/drawing/2014/main" val="10018"/>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4B4B4B"/>
                          </a:solidFill>
                          <a:effectLst/>
                          <a:uLnTx/>
                          <a:uFillTx/>
                          <a:latin typeface="Arial" pitchFamily="34" charset="0"/>
                          <a:ea typeface="+mn-ea"/>
                          <a:cs typeface="+mn-cs"/>
                        </a:rPr>
                        <a:t>Total Fixed Income</a:t>
                      </a:r>
                    </a:p>
                  </a:txBody>
                  <a:tcPr marL="4572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24.8%</a:t>
                      </a:r>
                    </a:p>
                  </a:txBody>
                  <a:tcPr marL="0" marR="4572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27.0%</a:t>
                      </a:r>
                    </a:p>
                  </a:txBody>
                  <a:tcPr marL="0" marR="45720" marT="0" marB="0" anchor="ctr">
                    <a:lnT>
                      <a:solidFill>
                        <a:srgbClr val="4B4B4B"/>
                      </a:solidFill>
                    </a:lnT>
                    <a:lnB>
                      <a:noFill/>
                    </a:lnB>
                    <a:solidFill>
                      <a:srgbClr val="FFFFFF"/>
                    </a:solidFill>
                  </a:tcPr>
                </a:tc>
                <a:tc>
                  <a:txBody>
                    <a:bodyPr/>
                    <a:lstStyle/>
                    <a:p>
                      <a:pPr algn="ctr" rtl="0" fontAlgn="ctr"/>
                      <a:endParaRPr lang="en-US" sz="900" b="1" i="0" u="none" strike="noStrike" dirty="0">
                        <a:solidFill>
                          <a:srgbClr val="4B4B4B"/>
                        </a:solidFill>
                        <a:effectLst/>
                        <a:latin typeface="Arial" pitchFamily="34" charset="0"/>
                      </a:endParaRPr>
                    </a:p>
                  </a:txBody>
                  <a:tcPr marL="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$26,533,981</a:t>
                      </a:r>
                    </a:p>
                  </a:txBody>
                  <a:tcPr marL="0" marR="45720" marT="0" marB="0" anchor="ctr">
                    <a:lnT>
                      <a:solidFill>
                        <a:srgbClr val="4B4B4B"/>
                      </a:solidFill>
                    </a:lnT>
                    <a:lnB>
                      <a:noFill/>
                    </a:lnB>
                    <a:solidFill>
                      <a:srgbClr val="FFFFFF"/>
                    </a:solidFill>
                  </a:tcPr>
                </a:tc>
                <a:extLst>
                  <a:ext uri="{0D108BD9-81ED-4DB2-BD59-A6C34878D82A}">
                    <a16:rowId xmlns:a16="http://schemas.microsoft.com/office/drawing/2014/main" val="10019"/>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endParaRPr>
                    </a:p>
                  </a:txBody>
                  <a:tcPr marL="4572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20"/>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00485E"/>
                          </a:solidFill>
                          <a:effectLst/>
                          <a:uLnTx/>
                          <a:uFillTx/>
                          <a:latin typeface="Arial" pitchFamily="34" charset="0"/>
                          <a:ea typeface="+mn-ea"/>
                          <a:cs typeface="+mn-cs"/>
                        </a:rPr>
                        <a:t>Alternative Investments</a:t>
                      </a:r>
                    </a:p>
                  </a:txBody>
                  <a:tcPr marL="4572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tc>
                  <a:txBody>
                    <a:bodyPr/>
                    <a:lstStyle/>
                    <a:p>
                      <a:pPr algn="ctr" rtl="0" fontAlgn="ctr"/>
                      <a:endParaRPr lang="en-US" sz="900" b="1" i="0" u="none" strike="noStrike" dirty="0">
                        <a:solidFill>
                          <a:srgbClr val="00485E"/>
                        </a:solidFill>
                        <a:effectLst/>
                        <a:latin typeface="Arial" pitchFamily="34" charset="0"/>
                      </a:endParaRPr>
                    </a:p>
                  </a:txBody>
                  <a:tcPr marL="0" marR="0" marT="0" marB="0" anchor="ctr">
                    <a:lnT>
                      <a:noFill/>
                    </a:lnT>
                    <a:lnB>
                      <a:noFill/>
                    </a:lnB>
                    <a:solidFill>
                      <a:srgbClr val="FFFFFF"/>
                    </a:solidFill>
                  </a:tcPr>
                </a:tc>
                <a:tc>
                  <a:txBody>
                    <a:bodyPr/>
                    <a:lstStyle/>
                    <a:p>
                      <a:pPr algn="r" rtl="0" fontAlgn="ctr"/>
                      <a:endParaRPr lang="en-US" sz="900" b="1" i="0" u="none" strike="noStrike" dirty="0">
                        <a:solidFill>
                          <a:srgbClr val="00485E"/>
                        </a:solidFill>
                        <a:effectLst/>
                        <a:latin typeface="Arial" pitchFamily="34" charset="0"/>
                      </a:endParaRPr>
                    </a:p>
                  </a:txBody>
                  <a:tcPr marL="0" marR="45720" marT="0" marB="0" anchor="ctr">
                    <a:lnT>
                      <a:noFill/>
                    </a:lnT>
                    <a:lnB>
                      <a:noFill/>
                    </a:lnB>
                    <a:solidFill>
                      <a:srgbClr val="FFFFFF"/>
                    </a:solidFill>
                  </a:tcPr>
                </a:tc>
                <a:extLst>
                  <a:ext uri="{0D108BD9-81ED-4DB2-BD59-A6C34878D82A}">
                    <a16:rowId xmlns:a16="http://schemas.microsoft.com/office/drawing/2014/main" val="10021"/>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rPr>
                        <a:t>Private Equity</a:t>
                      </a:r>
                    </a:p>
                  </a:txBody>
                  <a:tcPr marL="45720" marR="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11.4%</a:t>
                      </a:r>
                    </a:p>
                  </a:txBody>
                  <a:tcPr marL="0" marR="4572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12.0%</a:t>
                      </a:r>
                    </a:p>
                  </a:txBody>
                  <a:tcPr marL="0" marR="45720" marT="0" marB="0" anchor="ctr">
                    <a:lnT>
                      <a:noFill/>
                    </a:lnT>
                    <a:lnB>
                      <a:solidFill>
                        <a:srgbClr val="4B4B4B"/>
                      </a:solidFill>
                    </a:lnB>
                    <a:solidFill>
                      <a:srgbClr val="EAEAEA"/>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a:solidFill>
                        <a:srgbClr val="4B4B4B"/>
                      </a:solidFill>
                    </a:lnB>
                    <a:solidFill>
                      <a:srgbClr val="EAEAEA"/>
                    </a:solidFill>
                  </a:tcPr>
                </a:tc>
                <a:tc>
                  <a:txBody>
                    <a:bodyPr/>
                    <a:lstStyle/>
                    <a:p>
                      <a:pPr algn="r" rtl="0" fontAlgn="ctr"/>
                      <a:r>
                        <a:rPr lang="en-US" sz="900" b="0" i="0" u="none" strike="noStrike" dirty="0">
                          <a:solidFill>
                            <a:srgbClr val="4B4B4B"/>
                          </a:solidFill>
                          <a:effectLst/>
                          <a:latin typeface="Arial" pitchFamily="34" charset="0"/>
                        </a:rPr>
                        <a:t>$12,216,535</a:t>
                      </a:r>
                    </a:p>
                  </a:txBody>
                  <a:tcPr marL="0" marR="45720" marT="0" marB="0" anchor="ctr">
                    <a:lnT>
                      <a:noFill/>
                    </a:lnT>
                    <a:lnB>
                      <a:solidFill>
                        <a:srgbClr val="4B4B4B"/>
                      </a:solidFill>
                    </a:lnB>
                    <a:solidFill>
                      <a:srgbClr val="EAEAEA"/>
                    </a:solidFill>
                  </a:tcPr>
                </a:tc>
                <a:extLst>
                  <a:ext uri="{0D108BD9-81ED-4DB2-BD59-A6C34878D82A}">
                    <a16:rowId xmlns:a16="http://schemas.microsoft.com/office/drawing/2014/main" val="10022"/>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4B4B4B"/>
                          </a:solidFill>
                          <a:effectLst/>
                          <a:uLnTx/>
                          <a:uFillTx/>
                          <a:latin typeface="Arial" pitchFamily="34" charset="0"/>
                          <a:ea typeface="+mn-ea"/>
                          <a:cs typeface="+mn-cs"/>
                        </a:rPr>
                        <a:t>Total Alternative Investments</a:t>
                      </a:r>
                    </a:p>
                  </a:txBody>
                  <a:tcPr marL="4572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11.4%</a:t>
                      </a:r>
                    </a:p>
                  </a:txBody>
                  <a:tcPr marL="0" marR="4572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12.0%</a:t>
                      </a:r>
                    </a:p>
                  </a:txBody>
                  <a:tcPr marL="0" marR="45720" marT="0" marB="0" anchor="ctr">
                    <a:lnT>
                      <a:solidFill>
                        <a:srgbClr val="4B4B4B"/>
                      </a:solidFill>
                    </a:lnT>
                    <a:lnB>
                      <a:noFill/>
                    </a:lnB>
                    <a:solidFill>
                      <a:srgbClr val="FFFFFF"/>
                    </a:solidFill>
                  </a:tcPr>
                </a:tc>
                <a:tc>
                  <a:txBody>
                    <a:bodyPr/>
                    <a:lstStyle/>
                    <a:p>
                      <a:pPr algn="ctr" rtl="0" fontAlgn="ctr"/>
                      <a:endParaRPr lang="en-US" sz="900" b="1" i="0" u="none" strike="noStrike" dirty="0">
                        <a:solidFill>
                          <a:srgbClr val="4B4B4B"/>
                        </a:solidFill>
                        <a:effectLst/>
                        <a:latin typeface="Arial" pitchFamily="34" charset="0"/>
                      </a:endParaRPr>
                    </a:p>
                  </a:txBody>
                  <a:tcPr marL="0" marR="0" marT="0" marB="0" anchor="ctr">
                    <a:lnT>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$12,216,535</a:t>
                      </a:r>
                    </a:p>
                  </a:txBody>
                  <a:tcPr marL="0" marR="45720" marT="0" marB="0" anchor="ctr">
                    <a:lnT>
                      <a:solidFill>
                        <a:srgbClr val="4B4B4B"/>
                      </a:solidFill>
                    </a:lnT>
                    <a:lnB>
                      <a:noFill/>
                    </a:lnB>
                    <a:solidFill>
                      <a:srgbClr val="FFFFFF"/>
                    </a:solidFill>
                  </a:tcPr>
                </a:tc>
                <a:extLst>
                  <a:ext uri="{0D108BD9-81ED-4DB2-BD59-A6C34878D82A}">
                    <a16:rowId xmlns:a16="http://schemas.microsoft.com/office/drawing/2014/main" val="10023"/>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dirty="0">
                        <a:ln>
                          <a:noFill/>
                        </a:ln>
                        <a:solidFill>
                          <a:srgbClr val="4B4B4B"/>
                        </a:solidFill>
                        <a:effectLst/>
                        <a:uLnTx/>
                        <a:uFillTx/>
                        <a:latin typeface="Arial" pitchFamily="34" charset="0"/>
                        <a:ea typeface="+mn-ea"/>
                        <a:cs typeface="+mn-cs"/>
                      </a:endParaRPr>
                    </a:p>
                  </a:txBody>
                  <a:tcPr marL="45720" marR="0" marT="0" marB="0" anchor="ctr">
                    <a:lnT>
                      <a:noFill/>
                    </a:lnT>
                    <a:lnB w="19050">
                      <a:solidFill>
                        <a:srgbClr val="4B4B4B"/>
                      </a:solid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w="19050">
                      <a:solidFill>
                        <a:srgbClr val="4B4B4B"/>
                      </a:solid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w="19050">
                      <a:solidFill>
                        <a:srgbClr val="4B4B4B"/>
                      </a:solidFill>
                    </a:lnB>
                    <a:solidFill>
                      <a:srgbClr val="FFFFFF"/>
                    </a:solidFill>
                  </a:tcPr>
                </a:tc>
                <a:tc>
                  <a:txBody>
                    <a:bodyPr/>
                    <a:lstStyle/>
                    <a:p>
                      <a:pPr algn="ctr" rtl="0" fontAlgn="ctr"/>
                      <a:endParaRPr lang="en-US" sz="900" b="0" i="0" u="none" strike="noStrike" dirty="0">
                        <a:solidFill>
                          <a:srgbClr val="4B4B4B"/>
                        </a:solidFill>
                        <a:effectLst/>
                        <a:latin typeface="Arial" pitchFamily="34" charset="0"/>
                      </a:endParaRPr>
                    </a:p>
                  </a:txBody>
                  <a:tcPr marL="0" marR="0" marT="0" marB="0" anchor="ctr">
                    <a:lnT>
                      <a:noFill/>
                    </a:lnT>
                    <a:lnB w="19050">
                      <a:solidFill>
                        <a:srgbClr val="4B4B4B"/>
                      </a:solidFill>
                    </a:lnB>
                    <a:solidFill>
                      <a:srgbClr val="FFFFFF"/>
                    </a:solidFill>
                  </a:tcPr>
                </a:tc>
                <a:tc>
                  <a:txBody>
                    <a:bodyPr/>
                    <a:lstStyle/>
                    <a:p>
                      <a:pPr algn="r" rtl="0" fontAlgn="ctr"/>
                      <a:endParaRPr lang="en-US" sz="900" b="0" i="0" u="none" strike="noStrike" dirty="0">
                        <a:solidFill>
                          <a:srgbClr val="4B4B4B"/>
                        </a:solidFill>
                        <a:effectLst/>
                        <a:latin typeface="Arial" pitchFamily="34" charset="0"/>
                      </a:endParaRPr>
                    </a:p>
                  </a:txBody>
                  <a:tcPr marL="0" marR="45720" marT="0" marB="0" anchor="ctr">
                    <a:lnT>
                      <a:noFill/>
                    </a:lnT>
                    <a:lnB w="19050">
                      <a:solidFill>
                        <a:srgbClr val="4B4B4B"/>
                      </a:solidFill>
                    </a:lnB>
                    <a:solidFill>
                      <a:srgbClr val="FFFFFF"/>
                    </a:solidFill>
                  </a:tcPr>
                </a:tc>
                <a:extLst>
                  <a:ext uri="{0D108BD9-81ED-4DB2-BD59-A6C34878D82A}">
                    <a16:rowId xmlns:a16="http://schemas.microsoft.com/office/drawing/2014/main" val="10024"/>
                  </a:ext>
                </a:extLst>
              </a:tr>
              <a:tr h="82294">
                <a:tc>
                  <a:txBody>
                    <a:bodyPr/>
                    <a:lstStyle/>
                    <a:p>
                      <a:pPr marL="0" marR="0" lvl="0" indent="0" algn="l" defTabSz="685800" rtl="0" eaLnBrk="1" fontAlgn="ctr"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srgbClr val="4B4B4B"/>
                          </a:solidFill>
                          <a:effectLst/>
                          <a:uLnTx/>
                          <a:uFillTx/>
                          <a:latin typeface="Arial" pitchFamily="34" charset="0"/>
                          <a:ea typeface="+mn-ea"/>
                          <a:cs typeface="+mn-cs"/>
                        </a:rPr>
                        <a:t>TOTAL</a:t>
                      </a:r>
                    </a:p>
                  </a:txBody>
                  <a:tcPr marL="45720" marR="0" marT="0" marB="0" anchor="ctr">
                    <a:lnT w="19050">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100%</a:t>
                      </a:r>
                    </a:p>
                  </a:txBody>
                  <a:tcPr marL="0" marR="45720" marT="0" marB="0" anchor="ctr">
                    <a:lnT w="19050">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100%</a:t>
                      </a:r>
                    </a:p>
                  </a:txBody>
                  <a:tcPr marL="0" marR="45720" marT="0" marB="0" anchor="ctr">
                    <a:lnT w="19050">
                      <a:solidFill>
                        <a:srgbClr val="4B4B4B"/>
                      </a:solidFill>
                    </a:lnT>
                    <a:lnB>
                      <a:noFill/>
                    </a:lnB>
                    <a:solidFill>
                      <a:srgbClr val="FFFFFF"/>
                    </a:solidFill>
                  </a:tcPr>
                </a:tc>
                <a:tc>
                  <a:txBody>
                    <a:bodyPr/>
                    <a:lstStyle/>
                    <a:p>
                      <a:pPr algn="ctr" rtl="0" fontAlgn="ctr"/>
                      <a:endParaRPr lang="en-US" sz="900" b="1" i="0" u="none" strike="noStrike" dirty="0">
                        <a:solidFill>
                          <a:srgbClr val="4B4B4B"/>
                        </a:solidFill>
                        <a:effectLst/>
                        <a:latin typeface="Arial" pitchFamily="34" charset="0"/>
                      </a:endParaRPr>
                    </a:p>
                  </a:txBody>
                  <a:tcPr marL="0" marR="0" marT="0" marB="0" anchor="ctr">
                    <a:lnT w="19050">
                      <a:solidFill>
                        <a:srgbClr val="4B4B4B"/>
                      </a:solidFill>
                    </a:lnT>
                    <a:lnB>
                      <a:noFill/>
                    </a:lnB>
                    <a:solidFill>
                      <a:srgbClr val="FFFFFF"/>
                    </a:solidFill>
                  </a:tcPr>
                </a:tc>
                <a:tc>
                  <a:txBody>
                    <a:bodyPr/>
                    <a:lstStyle/>
                    <a:p>
                      <a:pPr algn="r" rtl="0" fontAlgn="ctr"/>
                      <a:r>
                        <a:rPr lang="en-US" sz="900" b="1" i="0" u="none" strike="noStrike" dirty="0">
                          <a:solidFill>
                            <a:srgbClr val="4B4B4B"/>
                          </a:solidFill>
                          <a:effectLst/>
                          <a:latin typeface="Arial" pitchFamily="34" charset="0"/>
                        </a:rPr>
                        <a:t>$106,807,024</a:t>
                      </a:r>
                    </a:p>
                  </a:txBody>
                  <a:tcPr marL="0" marR="45720" marT="0" marB="0" anchor="ctr">
                    <a:lnT w="19050">
                      <a:solidFill>
                        <a:srgbClr val="4B4B4B"/>
                      </a:solidFill>
                    </a:lnT>
                    <a:lnB>
                      <a:noFill/>
                    </a:lnB>
                    <a:solidFill>
                      <a:srgbClr val="FFFFFF"/>
                    </a:solidFill>
                  </a:tcPr>
                </a:tc>
                <a:extLst>
                  <a:ext uri="{0D108BD9-81ED-4DB2-BD59-A6C34878D82A}">
                    <a16:rowId xmlns:a16="http://schemas.microsoft.com/office/drawing/2014/main" val="10025"/>
                  </a:ext>
                </a:extLst>
              </a:tr>
            </a:tbl>
          </a:graphicData>
        </a:graphic>
      </p:graphicFrame>
      <p:sp>
        <p:nvSpPr>
          <p:cNvPr id="6" name="Text Placeholder 10" descr="asOfDate">
            <a:extLst>
              <a:ext uri="{FF2B5EF4-FFF2-40B4-BE49-F238E27FC236}">
                <a16:creationId xmlns:a16="http://schemas.microsoft.com/office/drawing/2014/main" id="{0A3A82B4-E28D-4A7B-BEB0-A1051C39BDF8}"/>
              </a:ext>
            </a:extLst>
          </p:cNvPr>
          <p:cNvSpPr txBox="1">
            <a:spLocks noGrp="1" noSelect="1" noRot="1" noChangeAspect="1" noMove="1" noResize="1" noEditPoints="1" noAdjustHandles="1" noChangeArrowheads="1" noChangeShapeType="1" noTextEdit="1"/>
          </p:cNvSpPr>
          <p:nvPr>
            <p:custDataLst>
              <p:tags r:id="rId5"/>
            </p:custDataLst>
          </p:nvPr>
        </p:nvSpPr>
        <p:spPr>
          <a:xfrm>
            <a:off x="536713" y="6503659"/>
            <a:ext cx="6174712" cy="164592"/>
          </a:xfrm>
          <a:prstGeom prst="rect">
            <a:avLst/>
          </a:prstGeom>
        </p:spPr>
        <p:txBody>
          <a:bodyPr lIns="0" tIns="0" rIns="0" bIns="0" anchor="b" anchorCtr="0"/>
          <a:lstStyle>
            <a:defPPr>
              <a:defRPr lang="en-US"/>
            </a:defPPr>
            <a:lvl1pPr marL="0" indent="0" algn="l" defTabSz="685800" rtl="0" eaLnBrk="1" latinLnBrk="0" hangingPunct="1">
              <a:spcBef>
                <a:spcPct val="20000"/>
              </a:spcBef>
              <a:buFont typeface="Arial" pitchFamily="34" charset="0"/>
              <a:buNone/>
              <a:defRPr sz="900" b="0" i="0" kern="1200" spc="0" baseline="0">
                <a:solidFill>
                  <a:schemeClr val="tx1">
                    <a:lumMod val="75000"/>
                  </a:schemeClr>
                </a:solidFill>
                <a:latin typeface="+mn-lt"/>
                <a:ea typeface="+mn-ea"/>
                <a:cs typeface="Arial Narrow" panose="020B0604020202020204" pitchFamily="34" charset="0"/>
              </a:defRPr>
            </a:lvl1pPr>
            <a:lvl2pPr marL="342900" indent="0" algn="l" defTabSz="685800" rtl="0" eaLnBrk="1" latinLnBrk="0" hangingPunct="1">
              <a:spcBef>
                <a:spcPct val="20000"/>
              </a:spcBef>
              <a:buFont typeface="Arial" pitchFamily="34" charset="0"/>
              <a:buNone/>
              <a:defRPr sz="600" kern="1200">
                <a:solidFill>
                  <a:schemeClr val="tx1"/>
                </a:solidFill>
                <a:latin typeface="+mj-lt"/>
                <a:ea typeface="+mn-ea"/>
                <a:cs typeface="+mn-cs"/>
              </a:defRPr>
            </a:lvl2pPr>
            <a:lvl3pPr marL="685800" indent="0" algn="l" defTabSz="685800" rtl="0" eaLnBrk="1" latinLnBrk="0" hangingPunct="1">
              <a:spcBef>
                <a:spcPct val="20000"/>
              </a:spcBef>
              <a:buFont typeface="Arial" pitchFamily="34" charset="0"/>
              <a:buNone/>
              <a:defRPr sz="600" kern="1200">
                <a:solidFill>
                  <a:schemeClr val="tx1"/>
                </a:solidFill>
                <a:latin typeface="+mj-lt"/>
                <a:ea typeface="+mn-ea"/>
                <a:cs typeface="+mn-cs"/>
              </a:defRPr>
            </a:lvl3pPr>
            <a:lvl4pPr marL="1028700" indent="0" algn="l" defTabSz="685800" rtl="0" eaLnBrk="1" latinLnBrk="0" hangingPunct="1">
              <a:spcBef>
                <a:spcPct val="20000"/>
              </a:spcBef>
              <a:buFont typeface="Arial" pitchFamily="34" charset="0"/>
              <a:buNone/>
              <a:defRPr sz="600" kern="1200">
                <a:solidFill>
                  <a:schemeClr val="tx1"/>
                </a:solidFill>
                <a:latin typeface="+mj-lt"/>
                <a:ea typeface="+mn-ea"/>
                <a:cs typeface="+mn-cs"/>
              </a:defRPr>
            </a:lvl4pPr>
            <a:lvl5pPr marL="1371600" indent="0" algn="l" defTabSz="685800" rtl="0" eaLnBrk="1" latinLnBrk="0" hangingPunct="1">
              <a:spcBef>
                <a:spcPct val="20000"/>
              </a:spcBef>
              <a:buFont typeface="Arial" pitchFamily="34" charset="0"/>
              <a:buNone/>
              <a:defRPr sz="60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ct val="0"/>
              </a:spcAft>
              <a:buClrTx/>
              <a:buSzTx/>
              <a:buFont typeface="Arial" pitchFamily="34" charset="0"/>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rPr>
              <a:t>Data as of June 30, 2023 Target allocation selected is Custom and may reflect a later date</a:t>
            </a:r>
          </a:p>
        </p:txBody>
      </p:sp>
      <p:sp>
        <p:nvSpPr>
          <p:cNvPr id="9" name="New shape" descr="newDynamicTitleHeader"/>
          <p:cNvSpPr/>
          <p:nvPr>
            <p:custDataLst>
              <p:tags r:id="rId6"/>
            </p:custDataLst>
          </p:nvPr>
        </p:nvSpPr>
        <p:spPr>
          <a:xfrm>
            <a:off x="444500" y="527050"/>
            <a:ext cx="825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spAutoFit/>
          </a:bodyPr>
          <a:lstStyle>
            <a:defPPr>
              <a:defRPr lang="en-US"/>
            </a:defPPr>
            <a:lvl1pPr marL="0" algn="l" defTabSz="771304" rtl="0" eaLnBrk="1" latinLnBrk="0" hangingPunct="1">
              <a:defRPr sz="1519" kern="1200">
                <a:solidFill>
                  <a:srgbClr val="FFFFFF"/>
                </a:solidFill>
                <a:latin typeface="Arial" pitchFamily="34" charset="0"/>
                <a:ea typeface="+mn-ea"/>
                <a:cs typeface="+mn-cs"/>
              </a:defRPr>
            </a:lvl1pPr>
            <a:lvl2pPr marL="385652" algn="l" defTabSz="771304" rtl="0" eaLnBrk="1" latinLnBrk="0" hangingPunct="1">
              <a:defRPr sz="1519" kern="1200">
                <a:solidFill>
                  <a:srgbClr val="FFFFFF"/>
                </a:solidFill>
                <a:latin typeface="Arial" pitchFamily="34" charset="0"/>
                <a:ea typeface="+mn-ea"/>
                <a:cs typeface="+mn-cs"/>
              </a:defRPr>
            </a:lvl2pPr>
            <a:lvl3pPr marL="771304" algn="l" defTabSz="771304" rtl="0" eaLnBrk="1" latinLnBrk="0" hangingPunct="1">
              <a:defRPr sz="1519" kern="1200">
                <a:solidFill>
                  <a:srgbClr val="FFFFFF"/>
                </a:solidFill>
                <a:latin typeface="Arial" pitchFamily="34" charset="0"/>
                <a:ea typeface="+mn-ea"/>
                <a:cs typeface="+mn-cs"/>
              </a:defRPr>
            </a:lvl3pPr>
            <a:lvl4pPr marL="1156956" algn="l" defTabSz="771304" rtl="0" eaLnBrk="1" latinLnBrk="0" hangingPunct="1">
              <a:defRPr sz="1519" kern="1200">
                <a:solidFill>
                  <a:srgbClr val="FFFFFF"/>
                </a:solidFill>
                <a:latin typeface="Arial" pitchFamily="34" charset="0"/>
                <a:ea typeface="+mn-ea"/>
                <a:cs typeface="+mn-cs"/>
              </a:defRPr>
            </a:lvl4pPr>
            <a:lvl5pPr marL="1542609" algn="l" defTabSz="771304" rtl="0" eaLnBrk="1" latinLnBrk="0" hangingPunct="1">
              <a:defRPr sz="1519" kern="1200">
                <a:solidFill>
                  <a:srgbClr val="FFFFFF"/>
                </a:solidFill>
                <a:latin typeface="Arial" pitchFamily="34" charset="0"/>
                <a:ea typeface="+mn-ea"/>
                <a:cs typeface="+mn-cs"/>
              </a:defRPr>
            </a:lvl5pPr>
            <a:lvl6pPr marL="1928261" algn="l" defTabSz="771304" rtl="0" eaLnBrk="1" latinLnBrk="0" hangingPunct="1">
              <a:defRPr sz="1519" kern="1200">
                <a:solidFill>
                  <a:srgbClr val="FFFFFF"/>
                </a:solidFill>
                <a:latin typeface="Arial" pitchFamily="34" charset="0"/>
                <a:ea typeface="+mn-ea"/>
                <a:cs typeface="+mn-cs"/>
              </a:defRPr>
            </a:lvl6pPr>
            <a:lvl7pPr marL="2313913" algn="l" defTabSz="771304" rtl="0" eaLnBrk="1" latinLnBrk="0" hangingPunct="1">
              <a:defRPr sz="1519" kern="1200">
                <a:solidFill>
                  <a:srgbClr val="FFFFFF"/>
                </a:solidFill>
                <a:latin typeface="Arial" pitchFamily="34" charset="0"/>
                <a:ea typeface="+mn-ea"/>
                <a:cs typeface="+mn-cs"/>
              </a:defRPr>
            </a:lvl7pPr>
            <a:lvl8pPr marL="2699565" algn="l" defTabSz="771304" rtl="0" eaLnBrk="1" latinLnBrk="0" hangingPunct="1">
              <a:defRPr sz="1519" kern="1200">
                <a:solidFill>
                  <a:srgbClr val="FFFFFF"/>
                </a:solidFill>
                <a:latin typeface="Arial" pitchFamily="34" charset="0"/>
                <a:ea typeface="+mn-ea"/>
                <a:cs typeface="+mn-cs"/>
              </a:defRPr>
            </a:lvl8pPr>
            <a:lvl9pPr marL="3085217" algn="l" defTabSz="771304" rtl="0" eaLnBrk="1" latinLnBrk="0" hangingPunct="1">
              <a:defRPr sz="1519" kern="1200">
                <a:solidFill>
                  <a:srgbClr val="FFFFFF"/>
                </a:solidFill>
                <a:latin typeface="Arial" pitchFamily="34" charset="0"/>
                <a:ea typeface="+mn-ea"/>
                <a:cs typeface="+mn-cs"/>
              </a:defRPr>
            </a:lvl9pPr>
          </a:lstStyle>
          <a:p>
            <a:pPr marL="0" marR="0" lvl="0" indent="0" algn="l" defTabSz="771304"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00485E"/>
                </a:solidFill>
                <a:effectLst/>
                <a:uLnTx/>
                <a:uFillTx/>
                <a:latin typeface="Arial (Body)"/>
                <a:cs typeface="Arial" pitchFamily="34" charset="0"/>
              </a:rPr>
              <a:t>Portfolio Positioning: </a:t>
            </a:r>
            <a:r>
              <a:rPr kumimoji="0" sz="2400" b="0" i="0" u="none" strike="noStrike" kern="1200" cap="none" spc="0" normalizeH="0" baseline="0" noProof="0" dirty="0">
                <a:ln>
                  <a:noFill/>
                </a:ln>
                <a:solidFill>
                  <a:srgbClr val="000000"/>
                </a:solidFill>
                <a:effectLst/>
                <a:uLnTx/>
                <a:uFillTx/>
                <a:latin typeface="Arial (Body)"/>
                <a:cs typeface="Arial" pitchFamily="34" charset="0"/>
              </a:rPr>
              <a:t>Baxter State Park Consolidated</a:t>
            </a:r>
          </a:p>
        </p:txBody>
      </p:sp>
      <p:graphicFrame>
        <p:nvGraphicFramePr>
          <p:cNvPr id="10" name="ChartObject" descr="iChart_Cash and Cash Equivalents"/>
          <p:cNvGraphicFramePr>
            <a:graphicFrameLocks noGrp="1" noDrilldown="1" noSelect="1" noChangeAspect="1" noMove="1" noResize="1"/>
          </p:cNvGraphicFramePr>
          <p:nvPr>
            <p:custDataLst>
              <p:tags r:id="rId7"/>
            </p:custDataLst>
          </p:nvPr>
        </p:nvGraphicFramePr>
        <p:xfrm>
          <a:off x="4194928" y="1608857"/>
          <a:ext cx="3544478" cy="13716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1" name="ChartObject" descr="iChart_Cash"/>
          <p:cNvGraphicFramePr>
            <a:graphicFrameLocks noGrp="1" noDrilldown="1" noSelect="1" noChangeAspect="1" noMove="1" noResize="1"/>
          </p:cNvGraphicFramePr>
          <p:nvPr>
            <p:custDataLst>
              <p:tags r:id="rId8"/>
            </p:custDataLst>
          </p:nvPr>
        </p:nvGraphicFramePr>
        <p:xfrm>
          <a:off x="4194928" y="1746017"/>
          <a:ext cx="3544478" cy="137160"/>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2" name="ChartObject" descr="iChart_U.S. Large Cap"/>
          <p:cNvGraphicFramePr>
            <a:graphicFrameLocks noGrp="1" noDrilldown="1" noSelect="1" noChangeAspect="1" noMove="1" noResize="1"/>
          </p:cNvGraphicFramePr>
          <p:nvPr>
            <p:custDataLst>
              <p:tags r:id="rId9"/>
            </p:custDataLst>
          </p:nvPr>
        </p:nvGraphicFramePr>
        <p:xfrm>
          <a:off x="4194928" y="2157497"/>
          <a:ext cx="3544478" cy="13716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3" name="ChartObject" descr="iChart_U.S. Mid Cap"/>
          <p:cNvGraphicFramePr>
            <a:graphicFrameLocks noGrp="1" noDrilldown="1" noSelect="1" noChangeAspect="1" noMove="1" noResize="1"/>
          </p:cNvGraphicFramePr>
          <p:nvPr>
            <p:custDataLst>
              <p:tags r:id="rId10"/>
            </p:custDataLst>
          </p:nvPr>
        </p:nvGraphicFramePr>
        <p:xfrm>
          <a:off x="4194928" y="2294657"/>
          <a:ext cx="3544478" cy="13716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4" name="ChartObject" descr="iChart_U.S. Small Cap"/>
          <p:cNvGraphicFramePr>
            <a:graphicFrameLocks noGrp="1" noDrilldown="1" noSelect="1" noChangeAspect="1" noMove="1" noResize="1"/>
          </p:cNvGraphicFramePr>
          <p:nvPr>
            <p:custDataLst>
              <p:tags r:id="rId11"/>
            </p:custDataLst>
          </p:nvPr>
        </p:nvGraphicFramePr>
        <p:xfrm>
          <a:off x="4194928" y="2431817"/>
          <a:ext cx="3544478" cy="13716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5" name="ChartObject" descr="iChart_Developed Int'l - Large Cap"/>
          <p:cNvGraphicFramePr>
            <a:graphicFrameLocks noGrp="1" noDrilldown="1" noSelect="1" noChangeAspect="1" noMove="1" noResize="1"/>
          </p:cNvGraphicFramePr>
          <p:nvPr>
            <p:custDataLst>
              <p:tags r:id="rId12"/>
            </p:custDataLst>
          </p:nvPr>
        </p:nvGraphicFramePr>
        <p:xfrm>
          <a:off x="4194928" y="2568977"/>
          <a:ext cx="3544478" cy="13716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6" name="ChartObject" descr="iChart_Developed Int'l - Small Cap"/>
          <p:cNvGraphicFramePr>
            <a:graphicFrameLocks noGrp="1" noDrilldown="1" noSelect="1" noChangeAspect="1" noMove="1" noResize="1"/>
          </p:cNvGraphicFramePr>
          <p:nvPr>
            <p:custDataLst>
              <p:tags r:id="rId13"/>
            </p:custDataLst>
          </p:nvPr>
        </p:nvGraphicFramePr>
        <p:xfrm>
          <a:off x="4194928" y="2706137"/>
          <a:ext cx="3544478" cy="13716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7" name="ChartObject" descr="iChart_Emerging Markets - Large Cap"/>
          <p:cNvGraphicFramePr>
            <a:graphicFrameLocks noGrp="1" noDrilldown="1" noSelect="1" noChangeAspect="1" noMove="1" noResize="1"/>
          </p:cNvGraphicFramePr>
          <p:nvPr>
            <p:custDataLst>
              <p:tags r:id="rId14"/>
            </p:custDataLst>
          </p:nvPr>
        </p:nvGraphicFramePr>
        <p:xfrm>
          <a:off x="4194928" y="2843297"/>
          <a:ext cx="3544478" cy="13716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18" name="ChartObject" descr="iChart_Equities"/>
          <p:cNvGraphicFramePr>
            <a:graphicFrameLocks noGrp="1" noDrilldown="1" noSelect="1" noChangeAspect="1" noMove="1" noResize="1"/>
          </p:cNvGraphicFramePr>
          <p:nvPr>
            <p:custDataLst>
              <p:tags r:id="rId15"/>
            </p:custDataLst>
          </p:nvPr>
        </p:nvGraphicFramePr>
        <p:xfrm>
          <a:off x="4194928" y="2980457"/>
          <a:ext cx="3544478" cy="137160"/>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19" name="ChartObject" descr="iChart_Taxable Fixed Income"/>
          <p:cNvGraphicFramePr>
            <a:graphicFrameLocks noGrp="1" noDrilldown="1" noSelect="1" noChangeAspect="1" noMove="1" noResize="1"/>
          </p:cNvGraphicFramePr>
          <p:nvPr>
            <p:custDataLst>
              <p:tags r:id="rId16"/>
            </p:custDataLst>
          </p:nvPr>
        </p:nvGraphicFramePr>
        <p:xfrm>
          <a:off x="4194928" y="3391937"/>
          <a:ext cx="3544478" cy="137160"/>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20" name="ChartObject" descr="iChart_Tax Exempt Fixed Income"/>
          <p:cNvGraphicFramePr>
            <a:graphicFrameLocks noGrp="1" noDrilldown="1" noSelect="1" noChangeAspect="1" noMove="1" noResize="1"/>
          </p:cNvGraphicFramePr>
          <p:nvPr>
            <p:custDataLst>
              <p:tags r:id="rId17"/>
            </p:custDataLst>
          </p:nvPr>
        </p:nvGraphicFramePr>
        <p:xfrm>
          <a:off x="4194928" y="3529097"/>
          <a:ext cx="3544478" cy="137160"/>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21" name="ChartObject" descr="iChart_High Yield"/>
          <p:cNvGraphicFramePr>
            <a:graphicFrameLocks noGrp="1" noDrilldown="1" noSelect="1" noChangeAspect="1" noMove="1" noResize="1"/>
          </p:cNvGraphicFramePr>
          <p:nvPr>
            <p:custDataLst>
              <p:tags r:id="rId18"/>
            </p:custDataLst>
          </p:nvPr>
        </p:nvGraphicFramePr>
        <p:xfrm>
          <a:off x="4194928" y="3666257"/>
          <a:ext cx="3544478" cy="137160"/>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22" name="ChartObject" descr="iChart_Emerging Mkts - Fixed Income"/>
          <p:cNvGraphicFramePr>
            <a:graphicFrameLocks noGrp="1" noDrilldown="1" noSelect="1" noChangeAspect="1" noMove="1" noResize="1"/>
          </p:cNvGraphicFramePr>
          <p:nvPr>
            <p:custDataLst>
              <p:tags r:id="rId19"/>
            </p:custDataLst>
          </p:nvPr>
        </p:nvGraphicFramePr>
        <p:xfrm>
          <a:off x="4194928" y="3803417"/>
          <a:ext cx="3544478" cy="137160"/>
        </p:xfrm>
        <a:graphic>
          <a:graphicData uri="http://schemas.openxmlformats.org/drawingml/2006/chart">
            <c:chart xmlns:c="http://schemas.openxmlformats.org/drawingml/2006/chart" xmlns:r="http://schemas.openxmlformats.org/officeDocument/2006/relationships" r:id="rId37"/>
          </a:graphicData>
        </a:graphic>
      </p:graphicFrame>
      <p:graphicFrame>
        <p:nvGraphicFramePr>
          <p:cNvPr id="23" name="ChartObject" descr="iChart_Fixed Income"/>
          <p:cNvGraphicFramePr>
            <a:graphicFrameLocks noGrp="1" noDrilldown="1" noSelect="1" noChangeAspect="1" noMove="1" noResize="1"/>
          </p:cNvGraphicFramePr>
          <p:nvPr>
            <p:custDataLst>
              <p:tags r:id="rId20"/>
            </p:custDataLst>
          </p:nvPr>
        </p:nvGraphicFramePr>
        <p:xfrm>
          <a:off x="4194928" y="3940577"/>
          <a:ext cx="3544478" cy="137160"/>
        </p:xfrm>
        <a:graphic>
          <a:graphicData uri="http://schemas.openxmlformats.org/drawingml/2006/chart">
            <c:chart xmlns:c="http://schemas.openxmlformats.org/drawingml/2006/chart" xmlns:r="http://schemas.openxmlformats.org/officeDocument/2006/relationships" r:id="rId38"/>
          </a:graphicData>
        </a:graphic>
      </p:graphicFrame>
      <p:graphicFrame>
        <p:nvGraphicFramePr>
          <p:cNvPr id="24" name="ChartObject" descr="iChart_Private Equity"/>
          <p:cNvGraphicFramePr>
            <a:graphicFrameLocks noGrp="1" noDrilldown="1" noSelect="1" noChangeAspect="1" noMove="1" noResize="1"/>
          </p:cNvGraphicFramePr>
          <p:nvPr>
            <p:custDataLst>
              <p:tags r:id="rId21"/>
            </p:custDataLst>
          </p:nvPr>
        </p:nvGraphicFramePr>
        <p:xfrm>
          <a:off x="4194928" y="4352056"/>
          <a:ext cx="3544478" cy="137160"/>
        </p:xfrm>
        <a:graphic>
          <a:graphicData uri="http://schemas.openxmlformats.org/drawingml/2006/chart">
            <c:chart xmlns:c="http://schemas.openxmlformats.org/drawingml/2006/chart" xmlns:r="http://schemas.openxmlformats.org/officeDocument/2006/relationships" r:id="rId39"/>
          </a:graphicData>
        </a:graphic>
      </p:graphicFrame>
      <p:graphicFrame>
        <p:nvGraphicFramePr>
          <p:cNvPr id="25" name="ChartObject" descr="iChart_Alternative Investments"/>
          <p:cNvGraphicFramePr>
            <a:graphicFrameLocks noGrp="1" noDrilldown="1" noSelect="1" noChangeAspect="1" noMove="1" noResize="1"/>
          </p:cNvGraphicFramePr>
          <p:nvPr>
            <p:custDataLst>
              <p:tags r:id="rId22"/>
            </p:custDataLst>
          </p:nvPr>
        </p:nvGraphicFramePr>
        <p:xfrm>
          <a:off x="4194928" y="4489216"/>
          <a:ext cx="3544478" cy="137160"/>
        </p:xfrm>
        <a:graphic>
          <a:graphicData uri="http://schemas.openxmlformats.org/drawingml/2006/chart">
            <c:chart xmlns:c="http://schemas.openxmlformats.org/drawingml/2006/chart" xmlns:r="http://schemas.openxmlformats.org/officeDocument/2006/relationships" r:id="rId40"/>
          </a:graphicData>
        </a:graphic>
      </p:graphicFrame>
      <p:sp>
        <p:nvSpPr>
          <p:cNvPr id="26" name="New shape"/>
          <p:cNvSpPr>
            <a:spLocks noGrp="1" noSelect="1" noRot="1" noChangeAspect="1" noMove="1" noResize="1" noEditPoints="1" noAdjustHandles="1" noChangeArrowheads="1" noChangeShapeType="1" noTextEdit="1"/>
          </p:cNvSpPr>
          <p:nvPr>
            <p:custDataLst>
              <p:tags r:id="rId23"/>
            </p:custDataLst>
          </p:nvPr>
        </p:nvSpPr>
        <p:spPr>
          <a:xfrm>
            <a:off x="0" y="698500"/>
            <a:ext cx="9144000" cy="6159500"/>
          </a:xfrm>
          <a:prstGeom prst="rect">
            <a:avLst/>
          </a:prstGeom>
          <a:solidFill>
            <a:prstClr val="black">
              <a:alpha val="0"/>
            </a:prst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alpha val="0"/>
                </a:prstClr>
              </a:solidFill>
              <a:effectLst/>
              <a:uLnTx/>
              <a:uFillTx/>
              <a:latin typeface="Arial" pitchFamily="34" charset="0"/>
              <a:cs typeface="Arial" pitchFamily="34" charset="0"/>
            </a:endParaRPr>
          </a:p>
        </p:txBody>
      </p:sp>
      <p:sp>
        <p:nvSpPr>
          <p:cNvPr id="4" name="TextBox 3">
            <a:extLst>
              <a:ext uri="{FF2B5EF4-FFF2-40B4-BE49-F238E27FC236}">
                <a16:creationId xmlns:a16="http://schemas.microsoft.com/office/drawing/2014/main" id="{EBF1A62C-1DC8-DC2D-83B2-644C51F56902}"/>
              </a:ext>
            </a:extLst>
          </p:cNvPr>
          <p:cNvSpPr txBox="1"/>
          <p:nvPr/>
        </p:nvSpPr>
        <p:spPr>
          <a:xfrm>
            <a:off x="444500" y="5220374"/>
            <a:ext cx="46295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000000">
                    <a:alpha val="90000"/>
                  </a:srgbClr>
                </a:solidFill>
                <a:effectLst/>
                <a:uLnTx/>
                <a:uFillTx/>
                <a:latin typeface="Arial" pitchFamily="34" charset="0"/>
                <a:cs typeface="Arial" pitchFamily="34" charset="0"/>
              </a:rPr>
              <a:t>IPS Policy Ranges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cs typeface="Arial" pitchFamily="34" charset="0"/>
              </a:rPr>
              <a:t>Equity:		60-80%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alpha val="90000"/>
                  </a:srgbClr>
                </a:solidFill>
                <a:effectLst/>
                <a:uLnTx/>
                <a:uFillTx/>
                <a:latin typeface="Arial" pitchFamily="34" charset="0"/>
                <a:cs typeface="Arial" pitchFamily="34" charset="0"/>
              </a:rPr>
              <a:t>Fixed Income:	15-35%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alpha val="90000"/>
                  </a:srgbClr>
                </a:solidFill>
                <a:effectLst/>
                <a:uLnTx/>
                <a:uFillTx/>
                <a:latin typeface="Arial" pitchFamily="34" charset="0"/>
                <a:cs typeface="Arial" pitchFamily="34" charset="0"/>
              </a:rPr>
              <a:t>Alt / Special Ops:	0-15%</a:t>
            </a:r>
          </a:p>
        </p:txBody>
      </p:sp>
    </p:spTree>
    <p:extLst>
      <p:ext uri="{BB962C8B-B14F-4D97-AF65-F5344CB8AC3E}">
        <p14:creationId xmlns:p14="http://schemas.microsoft.com/office/powerpoint/2010/main" val="13338022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solidFill>
                  <a:srgbClr val="00485E"/>
                </a:solidFill>
                <a:latin typeface="Arial (Body)"/>
                <a:cs typeface="Arial" pitchFamily="34" charset="0"/>
                <a:sym typeface="Wingdings"/>
              </a:rPr>
              <a:t>Performance</a:t>
            </a:r>
            <a:br>
              <a:rPr lang="en-US" dirty="0">
                <a:solidFill>
                  <a:srgbClr val="000000">
                    <a:alpha val="75000"/>
                  </a:srgbClr>
                </a:solidFill>
              </a:rPr>
            </a:br>
            <a:r>
              <a:rPr lang="en-US" sz="1600" dirty="0">
                <a:solidFill>
                  <a:srgbClr val="000000"/>
                </a:solidFill>
                <a:highlight>
                  <a:srgbClr val="000000">
                    <a:alpha val="0"/>
                  </a:srgbClr>
                </a:highlight>
              </a:rPr>
              <a:t>TOTAL PORTFOLIO </a:t>
            </a:r>
            <a:r>
              <a:rPr lang="en-US" sz="1600" i="1" dirty="0">
                <a:solidFill>
                  <a:srgbClr val="000000"/>
                </a:solidFill>
                <a:highlight>
                  <a:srgbClr val="000000">
                    <a:alpha val="0"/>
                  </a:srgbClr>
                </a:highlight>
              </a:rPr>
              <a:t>AS OF 5/31</a:t>
            </a:r>
            <a:r>
              <a:rPr lang="en-US" altLang="en-US" sz="1600" i="1" dirty="0">
                <a:solidFill>
                  <a:srgbClr val="000000"/>
                </a:solidFill>
                <a:highlight>
                  <a:srgbClr val="000000">
                    <a:alpha val="0"/>
                  </a:srgbClr>
                </a:highlight>
              </a:rPr>
              <a:t>/2023</a:t>
            </a:r>
            <a:endParaRPr lang="en-US" sz="1600" i="1" dirty="0">
              <a:solidFill>
                <a:srgbClr val="000000">
                  <a:alpha val="75000"/>
                </a:srgbClr>
              </a:solidFill>
            </a:endParaRPr>
          </a:p>
        </p:txBody>
      </p:sp>
      <p:pic>
        <p:nvPicPr>
          <p:cNvPr id="3" name="Picture 2">
            <a:extLst>
              <a:ext uri="{FF2B5EF4-FFF2-40B4-BE49-F238E27FC236}">
                <a16:creationId xmlns:a16="http://schemas.microsoft.com/office/drawing/2014/main" id="{0933CCD3-E8CB-2975-E310-1C158011421B}"/>
              </a:ext>
            </a:extLst>
          </p:cNvPr>
          <p:cNvPicPr>
            <a:picLocks noChangeAspect="1"/>
          </p:cNvPicPr>
          <p:nvPr/>
        </p:nvPicPr>
        <p:blipFill>
          <a:blip r:embed="rId2"/>
          <a:stretch>
            <a:fillRect/>
          </a:stretch>
        </p:blipFill>
        <p:spPr>
          <a:xfrm>
            <a:off x="673100" y="1145753"/>
            <a:ext cx="8013700" cy="4715219"/>
          </a:xfrm>
          <a:prstGeom prst="rect">
            <a:avLst/>
          </a:prstGeom>
        </p:spPr>
      </p:pic>
    </p:spTree>
    <p:extLst>
      <p:ext uri="{BB962C8B-B14F-4D97-AF65-F5344CB8AC3E}">
        <p14:creationId xmlns:p14="http://schemas.microsoft.com/office/powerpoint/2010/main" val="121025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bwMode="auto">
          <a:xfrm>
            <a:off x="457200" y="146537"/>
            <a:ext cx="8229600" cy="612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pc="0" dirty="0">
                <a:solidFill>
                  <a:srgbClr val="00485E"/>
                </a:solidFill>
                <a:latin typeface="Arial (Body)"/>
                <a:cs typeface="Arial" pitchFamily="34" charset="0"/>
                <a:sym typeface="Wingdings"/>
              </a:rPr>
              <a:t>Investment Policy Statement Discussions</a:t>
            </a:r>
            <a:endParaRPr lang="en-US" altLang="en-US" dirty="0"/>
          </a:p>
        </p:txBody>
      </p:sp>
      <p:sp>
        <p:nvSpPr>
          <p:cNvPr id="4" name="Rectangle 3">
            <a:extLst>
              <a:ext uri="{FF2B5EF4-FFF2-40B4-BE49-F238E27FC236}">
                <a16:creationId xmlns:a16="http://schemas.microsoft.com/office/drawing/2014/main" id="{C45B6729-DD39-DECE-3D90-B5E74893034C}"/>
              </a:ext>
            </a:extLst>
          </p:cNvPr>
          <p:cNvSpPr/>
          <p:nvPr/>
        </p:nvSpPr>
        <p:spPr>
          <a:xfrm>
            <a:off x="293687" y="733004"/>
            <a:ext cx="8456613" cy="258532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3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Current IPS Allocation Ranges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IPS Ranges Under Consideration</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39E0DBD9-05F3-E18C-2A4C-8E836D253A46}"/>
              </a:ext>
            </a:extLst>
          </p:cNvPr>
          <p:cNvPicPr>
            <a:picLocks noChangeAspect="1"/>
          </p:cNvPicPr>
          <p:nvPr/>
        </p:nvPicPr>
        <p:blipFill>
          <a:blip r:embed="rId3"/>
          <a:stretch>
            <a:fillRect/>
          </a:stretch>
        </p:blipFill>
        <p:spPr>
          <a:xfrm>
            <a:off x="393700" y="1345651"/>
            <a:ext cx="8356600" cy="1212614"/>
          </a:xfrm>
          <a:prstGeom prst="rect">
            <a:avLst/>
          </a:prstGeom>
        </p:spPr>
      </p:pic>
      <p:pic>
        <p:nvPicPr>
          <p:cNvPr id="3" name="Picture 2">
            <a:extLst>
              <a:ext uri="{FF2B5EF4-FFF2-40B4-BE49-F238E27FC236}">
                <a16:creationId xmlns:a16="http://schemas.microsoft.com/office/drawing/2014/main" id="{CA9F46CD-7E69-301C-C4F4-3FD60F7C80DD}"/>
              </a:ext>
            </a:extLst>
          </p:cNvPr>
          <p:cNvPicPr>
            <a:picLocks noChangeAspect="1"/>
          </p:cNvPicPr>
          <p:nvPr/>
        </p:nvPicPr>
        <p:blipFill>
          <a:blip r:embed="rId4"/>
          <a:stretch>
            <a:fillRect/>
          </a:stretch>
        </p:blipFill>
        <p:spPr>
          <a:xfrm>
            <a:off x="393700" y="3351718"/>
            <a:ext cx="8293100" cy="1212613"/>
          </a:xfrm>
          <a:prstGeom prst="rect">
            <a:avLst/>
          </a:prstGeom>
        </p:spPr>
      </p:pic>
      <p:sp>
        <p:nvSpPr>
          <p:cNvPr id="7" name="TextBox 6">
            <a:extLst>
              <a:ext uri="{FF2B5EF4-FFF2-40B4-BE49-F238E27FC236}">
                <a16:creationId xmlns:a16="http://schemas.microsoft.com/office/drawing/2014/main" id="{25AC64C4-338B-6506-7F03-166842FD6DB7}"/>
              </a:ext>
            </a:extLst>
          </p:cNvPr>
          <p:cNvSpPr txBox="1"/>
          <p:nvPr/>
        </p:nvSpPr>
        <p:spPr>
          <a:xfrm>
            <a:off x="293687" y="4644819"/>
            <a:ext cx="7747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Note: Special Opportunities maximum allocation guideline of 15% PE / 7% Private Credit / 3% Infrastructure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rPr>
              <a:t>          Illiquidity in portfolio not to exceed 25% of total assets</a:t>
            </a:r>
            <a:endParaRPr kumimoji="0" lang="en-US" sz="1200" b="0" i="0" u="none" strike="noStrike" kern="1200" cap="none" spc="0" normalizeH="0" baseline="0" noProof="0" dirty="0">
              <a:ln>
                <a:noFill/>
              </a:ln>
              <a:solidFill>
                <a:srgbClr val="58595B"/>
              </a:solidFill>
              <a:effectLst/>
              <a:uLnTx/>
              <a:uFillTx/>
              <a:latin typeface="Arial"/>
              <a:ea typeface="+mn-ea"/>
              <a:cs typeface="+mn-cs"/>
            </a:endParaRPr>
          </a:p>
        </p:txBody>
      </p:sp>
      <p:sp>
        <p:nvSpPr>
          <p:cNvPr id="6" name="TextBox 5">
            <a:extLst>
              <a:ext uri="{FF2B5EF4-FFF2-40B4-BE49-F238E27FC236}">
                <a16:creationId xmlns:a16="http://schemas.microsoft.com/office/drawing/2014/main" id="{6792AA70-23D2-0EEF-BDDB-4E48AE6684AE}"/>
              </a:ext>
            </a:extLst>
          </p:cNvPr>
          <p:cNvSpPr txBox="1"/>
          <p:nvPr/>
        </p:nvSpPr>
        <p:spPr>
          <a:xfrm>
            <a:off x="293687" y="5203895"/>
            <a:ext cx="8393113"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Additional IPS Language Under Consideration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a:rPr>
              <a:t>Goal: Establish “risk asset” cap in portfolio at 80% of total assets (risk assets include any asset other than cash and core (investment grade) U.S. fixed income</a:t>
            </a:r>
            <a:endParaRPr kumimoji="0" lang="en-US" sz="1400"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807193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Content Placeholder 1"/>
          <p:cNvSpPr>
            <a:spLocks noGrp="1"/>
          </p:cNvSpPr>
          <p:nvPr>
            <p:ph sz="quarter" idx="4294967295"/>
          </p:nvPr>
        </p:nvSpPr>
        <p:spPr bwMode="auto">
          <a:xfrm>
            <a:off x="457200" y="1104313"/>
            <a:ext cx="8229600" cy="452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buNone/>
            </a:pPr>
            <a:r>
              <a:rPr lang="en-US" altLang="en-US" sz="1200" b="1" dirty="0">
                <a:solidFill>
                  <a:srgbClr val="000000"/>
                </a:solidFill>
                <a:latin typeface="Calibri" panose="020F0502020204030204" pitchFamily="34" charset="0"/>
              </a:rPr>
              <a:t>Investment Authority</a:t>
            </a:r>
          </a:p>
          <a:p>
            <a:pPr marL="0" indent="0">
              <a:spcBef>
                <a:spcPts val="0"/>
              </a:spcBef>
              <a:buNone/>
            </a:pPr>
            <a:r>
              <a:rPr lang="en-US" altLang="en-US" sz="1200" b="0" dirty="0">
                <a:solidFill>
                  <a:srgbClr val="000000"/>
                </a:solidFill>
                <a:latin typeface="Calibri" panose="020F0502020204030204" pitchFamily="34" charset="0"/>
              </a:rPr>
              <a:t>BNY Mellon has full investment authority within the guidelines set out by the Investment Policy Statement.</a:t>
            </a:r>
          </a:p>
          <a:p>
            <a:pPr marL="0" indent="0">
              <a:spcBef>
                <a:spcPts val="0"/>
              </a:spcBef>
              <a:buNone/>
            </a:pPr>
            <a:endParaRPr lang="en-US" altLang="en-US" sz="1200" b="0" dirty="0">
              <a:solidFill>
                <a:srgbClr val="000000"/>
              </a:solidFill>
              <a:latin typeface="Calibri" panose="020F0502020204030204" pitchFamily="34" charset="0"/>
            </a:endParaRPr>
          </a:p>
          <a:p>
            <a:pPr marL="0" indent="0">
              <a:spcBef>
                <a:spcPts val="0"/>
              </a:spcBef>
              <a:buNone/>
            </a:pPr>
            <a:r>
              <a:rPr lang="en-US" altLang="en-US" sz="1200" b="1" dirty="0">
                <a:solidFill>
                  <a:srgbClr val="000000"/>
                </a:solidFill>
                <a:latin typeface="Calibri" panose="020F0502020204030204" pitchFamily="34" charset="0"/>
              </a:rPr>
              <a:t>Statements</a:t>
            </a:r>
          </a:p>
          <a:p>
            <a:pPr marL="0" indent="0">
              <a:spcBef>
                <a:spcPts val="0"/>
              </a:spcBef>
              <a:buNone/>
            </a:pPr>
            <a:r>
              <a:rPr lang="en-US" altLang="en-US" sz="1200" b="0" dirty="0">
                <a:solidFill>
                  <a:srgbClr val="000000"/>
                </a:solidFill>
                <a:latin typeface="Calibri" panose="020F0502020204030204" pitchFamily="34" charset="0"/>
              </a:rPr>
              <a:t>Income and principal summary, with asset lists, are mailed quarterly to Carl Gerke, Brian Noyes and Rupert White. Baxter State Park Authority receives monthly and annual statements. Kevin Adam receives monthly statements. The State Treasurer receives annual statements. The Attorney General of Maine receives quarterly statements.</a:t>
            </a:r>
          </a:p>
          <a:p>
            <a:pPr>
              <a:spcBef>
                <a:spcPts val="0"/>
              </a:spcBef>
            </a:pPr>
            <a:endParaRPr lang="en-US" altLang="en-US" sz="1200" b="0" dirty="0">
              <a:solidFill>
                <a:srgbClr val="000000"/>
              </a:solidFill>
              <a:latin typeface="Calibri" panose="020F0502020204030204" pitchFamily="34" charset="0"/>
            </a:endParaRPr>
          </a:p>
          <a:p>
            <a:pPr marL="0" indent="0">
              <a:spcBef>
                <a:spcPts val="0"/>
              </a:spcBef>
              <a:buNone/>
            </a:pPr>
            <a:r>
              <a:rPr lang="en-US" altLang="en-US" sz="1200" b="1" dirty="0">
                <a:solidFill>
                  <a:srgbClr val="000000"/>
                </a:solidFill>
                <a:latin typeface="Calibri" panose="020F0502020204030204" pitchFamily="34" charset="0"/>
              </a:rPr>
              <a:t>Payments</a:t>
            </a:r>
          </a:p>
          <a:p>
            <a:pPr marL="0" indent="0">
              <a:spcBef>
                <a:spcPts val="0"/>
              </a:spcBef>
              <a:buNone/>
            </a:pPr>
            <a:r>
              <a:rPr lang="en-US" altLang="en-US" sz="1200" b="0" dirty="0">
                <a:solidFill>
                  <a:srgbClr val="000000"/>
                </a:solidFill>
                <a:latin typeface="Calibri" panose="020F0502020204030204" pitchFamily="34" charset="0"/>
              </a:rPr>
              <a:t>Upon receipt of authorized instruction.</a:t>
            </a:r>
          </a:p>
          <a:p>
            <a:pPr>
              <a:spcBef>
                <a:spcPts val="0"/>
              </a:spcBef>
            </a:pPr>
            <a:endParaRPr lang="en-US" altLang="en-US" sz="1200" b="0" dirty="0">
              <a:solidFill>
                <a:srgbClr val="000000"/>
              </a:solidFill>
              <a:latin typeface="Calibri" panose="020F0502020204030204" pitchFamily="34" charset="0"/>
            </a:endParaRPr>
          </a:p>
          <a:p>
            <a:pPr marL="0" indent="0">
              <a:spcBef>
                <a:spcPts val="0"/>
              </a:spcBef>
              <a:buNone/>
            </a:pPr>
            <a:r>
              <a:rPr lang="en-US" altLang="en-US" sz="1200" b="1" dirty="0">
                <a:solidFill>
                  <a:srgbClr val="000000"/>
                </a:solidFill>
                <a:latin typeface="Calibri" panose="020F0502020204030204" pitchFamily="34" charset="0"/>
              </a:rPr>
              <a:t>Fees</a:t>
            </a:r>
          </a:p>
          <a:p>
            <a:pPr marL="0" indent="0">
              <a:spcBef>
                <a:spcPts val="0"/>
              </a:spcBef>
              <a:buNone/>
            </a:pPr>
            <a:r>
              <a:rPr lang="en-US" altLang="en-US" sz="1200" b="0" dirty="0">
                <a:solidFill>
                  <a:srgbClr val="000000"/>
                </a:solidFill>
                <a:latin typeface="Calibri" panose="020F0502020204030204" pitchFamily="34" charset="0"/>
              </a:rPr>
              <a:t>On the 24th of each month, one twelfth (1/12) of the annual fee is charged to income  based on the following fee schedule:</a:t>
            </a:r>
          </a:p>
          <a:p>
            <a:pPr marL="0" indent="0">
              <a:buNone/>
            </a:pPr>
            <a:endParaRPr lang="en-US" altLang="en-US" sz="1200" b="0" dirty="0">
              <a:solidFill>
                <a:srgbClr val="000000"/>
              </a:solidFill>
              <a:latin typeface="Calibri" panose="020F0502020204030204" pitchFamily="34" charset="0"/>
            </a:endParaRPr>
          </a:p>
          <a:p>
            <a:pPr marL="0" indent="0">
              <a:buNone/>
            </a:pPr>
            <a:r>
              <a:rPr lang="en-US" altLang="en-US" sz="1200" b="1" u="sng" dirty="0">
                <a:solidFill>
                  <a:srgbClr val="000000"/>
                </a:solidFill>
                <a:latin typeface="Calibri" panose="020F0502020204030204" pitchFamily="34" charset="0"/>
              </a:rPr>
              <a:t>Advisory Fee Based on Market Value *</a:t>
            </a:r>
          </a:p>
          <a:p>
            <a:pPr marL="0" indent="0">
              <a:buNone/>
            </a:pPr>
            <a:r>
              <a:rPr lang="en-US" altLang="en-US" sz="1200" b="0" dirty="0">
                <a:solidFill>
                  <a:srgbClr val="000000"/>
                </a:solidFill>
                <a:latin typeface="Calibri" panose="020F0502020204030204" pitchFamily="34" charset="0"/>
              </a:rPr>
              <a:t>.40% on the first $25,000,000</a:t>
            </a:r>
          </a:p>
          <a:p>
            <a:pPr marL="0" indent="0">
              <a:buNone/>
            </a:pPr>
            <a:r>
              <a:rPr lang="en-US" altLang="en-US" sz="1200" b="0" dirty="0">
                <a:solidFill>
                  <a:srgbClr val="000000"/>
                </a:solidFill>
                <a:latin typeface="Calibri" panose="020F0502020204030204" pitchFamily="34" charset="0"/>
              </a:rPr>
              <a:t>.25% on the next $25,000,000</a:t>
            </a:r>
          </a:p>
          <a:p>
            <a:pPr marL="0" indent="0">
              <a:buNone/>
            </a:pPr>
            <a:r>
              <a:rPr lang="en-US" altLang="en-US" sz="1200" b="0" dirty="0">
                <a:solidFill>
                  <a:srgbClr val="000000"/>
                </a:solidFill>
                <a:latin typeface="Calibri" panose="020F0502020204030204" pitchFamily="34" charset="0"/>
              </a:rPr>
              <a:t>.20% on </a:t>
            </a:r>
            <a:r>
              <a:rPr lang="en-US" altLang="en-US" sz="1200" dirty="0">
                <a:solidFill>
                  <a:srgbClr val="000000"/>
                </a:solidFill>
                <a:latin typeface="Calibri" panose="020F0502020204030204" pitchFamily="34" charset="0"/>
              </a:rPr>
              <a:t>the next $100,000,000</a:t>
            </a:r>
          </a:p>
          <a:p>
            <a:pPr marL="0" indent="0">
              <a:buNone/>
            </a:pPr>
            <a:endParaRPr lang="en-US" altLang="en-US" sz="1200" b="0" dirty="0">
              <a:solidFill>
                <a:srgbClr val="000000"/>
              </a:solidFill>
              <a:latin typeface="Calibri" panose="020F0502020204030204" pitchFamily="34" charset="0"/>
            </a:endParaRPr>
          </a:p>
          <a:p>
            <a:pPr marL="0" indent="0">
              <a:buNone/>
            </a:pPr>
            <a:r>
              <a:rPr lang="en-US" altLang="en-US" sz="1200" b="0" dirty="0">
                <a:solidFill>
                  <a:srgbClr val="000000"/>
                </a:solidFill>
                <a:latin typeface="Calibri" panose="020F0502020204030204" pitchFamily="34" charset="0"/>
              </a:rPr>
              <a:t>* 15% discount to be applied to advisory fee tiers</a:t>
            </a:r>
          </a:p>
        </p:txBody>
      </p:sp>
      <p:sp>
        <p:nvSpPr>
          <p:cNvPr id="6" name="Title 1"/>
          <p:cNvSpPr>
            <a:spLocks noGrp="1"/>
          </p:cNvSpPr>
          <p:nvPr>
            <p:ph type="title"/>
          </p:nvPr>
        </p:nvSpPr>
        <p:spPr>
          <a:xfrm>
            <a:off x="457200" y="23247"/>
            <a:ext cx="8229600" cy="612648"/>
          </a:xfrm>
        </p:spPr>
        <p:txBody>
          <a:bodyPr/>
          <a:lstStyle/>
          <a:p>
            <a:r>
              <a:rPr lang="en-US" spc="0" dirty="0">
                <a:solidFill>
                  <a:srgbClr val="00485E"/>
                </a:solidFill>
                <a:latin typeface="Arial (Body)"/>
                <a:cs typeface="Arial" pitchFamily="34" charset="0"/>
                <a:sym typeface="Wingdings"/>
              </a:rPr>
              <a:t>Administration</a:t>
            </a:r>
            <a:br>
              <a:rPr lang="en-US" dirty="0">
                <a:solidFill>
                  <a:srgbClr val="000000"/>
                </a:solidFill>
              </a:rPr>
            </a:br>
            <a:r>
              <a:rPr lang="en-US" sz="1600" dirty="0">
                <a:solidFill>
                  <a:srgbClr val="000000"/>
                </a:solidFill>
              </a:rPr>
              <a:t>OPERATIONAL SUMMARY: BSP INVESTMENT FUND</a:t>
            </a:r>
            <a:endParaRPr lang="en-US" sz="1200" b="0" dirty="0">
              <a:solidFill>
                <a:srgbClr val="000000"/>
              </a:solidFill>
            </a:endParaRPr>
          </a:p>
        </p:txBody>
      </p:sp>
    </p:spTree>
    <p:extLst>
      <p:ext uri="{BB962C8B-B14F-4D97-AF65-F5344CB8AC3E}">
        <p14:creationId xmlns:p14="http://schemas.microsoft.com/office/powerpoint/2010/main" val="19932149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Content Placeholder 1"/>
          <p:cNvSpPr>
            <a:spLocks noGrp="1"/>
          </p:cNvSpPr>
          <p:nvPr>
            <p:ph sz="quarter" idx="4294967295"/>
          </p:nvPr>
        </p:nvSpPr>
        <p:spPr bwMode="auto">
          <a:xfrm>
            <a:off x="457200" y="1105491"/>
            <a:ext cx="8229600" cy="452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None/>
            </a:pPr>
            <a:r>
              <a:rPr lang="en-US" altLang="en-US" sz="1200" b="1" dirty="0">
                <a:solidFill>
                  <a:srgbClr val="000000"/>
                </a:solidFill>
                <a:latin typeface="Calibri" panose="020F0502020204030204" pitchFamily="34" charset="0"/>
              </a:rPr>
              <a:t>Investment Authority</a:t>
            </a:r>
          </a:p>
          <a:p>
            <a:pPr marL="0" indent="0">
              <a:spcBef>
                <a:spcPct val="0"/>
              </a:spcBef>
              <a:buNone/>
            </a:pPr>
            <a:r>
              <a:rPr lang="en-US" altLang="en-US" sz="1200" b="0" dirty="0">
                <a:solidFill>
                  <a:srgbClr val="000000"/>
                </a:solidFill>
                <a:latin typeface="Calibri" panose="020F0502020204030204" pitchFamily="34" charset="0"/>
              </a:rPr>
              <a:t>Boston Safe (BNY Mellon) is sole Trustee for the Percival Baxter Trust.</a:t>
            </a:r>
          </a:p>
          <a:p>
            <a:pPr>
              <a:spcBef>
                <a:spcPct val="0"/>
              </a:spcBef>
            </a:pPr>
            <a:endParaRPr lang="en-US" altLang="en-US" sz="1200" b="0" dirty="0">
              <a:solidFill>
                <a:srgbClr val="000000"/>
              </a:solidFill>
              <a:latin typeface="Calibri" panose="020F0502020204030204" pitchFamily="34" charset="0"/>
            </a:endParaRPr>
          </a:p>
          <a:p>
            <a:pPr marL="0" indent="0">
              <a:spcBef>
                <a:spcPct val="0"/>
              </a:spcBef>
              <a:buNone/>
            </a:pPr>
            <a:r>
              <a:rPr lang="en-US" altLang="en-US" sz="1200" b="1" dirty="0">
                <a:solidFill>
                  <a:srgbClr val="000000"/>
                </a:solidFill>
                <a:latin typeface="Calibri" panose="020F0502020204030204" pitchFamily="34" charset="0"/>
              </a:rPr>
              <a:t>Statements</a:t>
            </a:r>
          </a:p>
          <a:p>
            <a:pPr marL="0" indent="0">
              <a:spcBef>
                <a:spcPct val="0"/>
              </a:spcBef>
              <a:buNone/>
            </a:pPr>
            <a:r>
              <a:rPr lang="en-US" altLang="en-US" sz="1200" b="0" dirty="0">
                <a:solidFill>
                  <a:srgbClr val="000000"/>
                </a:solidFill>
                <a:latin typeface="Calibri" panose="020F0502020204030204" pitchFamily="34" charset="0"/>
              </a:rPr>
              <a:t>Consolidated and individual income and principal summary, with asset lists, are mailed quarterly to Brian Noyes, Rupert White and Carl Gercke for both Trust accounts. Kevin Adam receives monthly statements for both Trust accounts. Baxter State Park Authority receives monthly and annual (calendar year end) statements for the two Trust accounts.  The Maine State Treasurer receives annual statements for the Park's fiscal year-end (June) for both Trust accounts. The Maine State Attorney General receives quarterly statements for both accounts.</a:t>
            </a:r>
          </a:p>
          <a:p>
            <a:pPr>
              <a:spcBef>
                <a:spcPct val="0"/>
              </a:spcBef>
            </a:pPr>
            <a:endParaRPr lang="en-US" altLang="en-US" sz="1200" b="0" dirty="0">
              <a:solidFill>
                <a:srgbClr val="000000"/>
              </a:solidFill>
              <a:latin typeface="Calibri" panose="020F0502020204030204" pitchFamily="34" charset="0"/>
            </a:endParaRPr>
          </a:p>
          <a:p>
            <a:pPr marL="0" indent="0">
              <a:spcBef>
                <a:spcPct val="0"/>
              </a:spcBef>
              <a:buNone/>
            </a:pPr>
            <a:r>
              <a:rPr lang="en-US" altLang="en-US" sz="1200" b="1" dirty="0">
                <a:solidFill>
                  <a:srgbClr val="000000"/>
                </a:solidFill>
                <a:latin typeface="Calibri" panose="020F0502020204030204" pitchFamily="34" charset="0"/>
              </a:rPr>
              <a:t>Payments</a:t>
            </a:r>
          </a:p>
          <a:p>
            <a:pPr marL="0" indent="0">
              <a:spcBef>
                <a:spcPct val="0"/>
              </a:spcBef>
              <a:buNone/>
            </a:pPr>
            <a:r>
              <a:rPr lang="en-US" altLang="en-US" sz="1200" b="0" dirty="0">
                <a:solidFill>
                  <a:srgbClr val="000000"/>
                </a:solidFill>
                <a:latin typeface="Calibri" panose="020F0502020204030204" pitchFamily="34" charset="0"/>
              </a:rPr>
              <a:t>At the end of each month, net income is transferred to the Baxter State Park Authority Investment Fund (a/c # 10600421xxx).</a:t>
            </a:r>
          </a:p>
          <a:p>
            <a:pPr>
              <a:spcBef>
                <a:spcPct val="0"/>
              </a:spcBef>
            </a:pPr>
            <a:endParaRPr lang="en-US" altLang="en-US" sz="1200" b="0" dirty="0">
              <a:solidFill>
                <a:srgbClr val="000000"/>
              </a:solidFill>
              <a:latin typeface="Calibri" panose="020F0502020204030204" pitchFamily="34" charset="0"/>
            </a:endParaRPr>
          </a:p>
          <a:p>
            <a:pPr marL="0" indent="0">
              <a:spcBef>
                <a:spcPct val="0"/>
              </a:spcBef>
              <a:buNone/>
            </a:pPr>
            <a:r>
              <a:rPr lang="en-US" altLang="en-US" sz="1200" b="1" dirty="0">
                <a:solidFill>
                  <a:srgbClr val="000000"/>
                </a:solidFill>
                <a:latin typeface="Calibri" panose="020F0502020204030204" pitchFamily="34" charset="0"/>
              </a:rPr>
              <a:t>Fees</a:t>
            </a:r>
          </a:p>
          <a:p>
            <a:pPr marL="0" indent="0">
              <a:spcBef>
                <a:spcPct val="0"/>
              </a:spcBef>
              <a:buNone/>
            </a:pPr>
            <a:r>
              <a:rPr lang="en-US" altLang="en-US" sz="1200" b="0" dirty="0">
                <a:solidFill>
                  <a:srgbClr val="000000"/>
                </a:solidFill>
                <a:latin typeface="Calibri" panose="020F0502020204030204" pitchFamily="34" charset="0"/>
              </a:rPr>
              <a:t>At the end of each month fees are charged 50% to income and 50% to principal based on the following schedule: </a:t>
            </a:r>
            <a:r>
              <a:rPr lang="en-US" altLang="en-US" sz="1200" dirty="0">
                <a:solidFill>
                  <a:srgbClr val="000000"/>
                </a:solidFill>
                <a:latin typeface="Calibri" panose="020F0502020204030204" pitchFamily="34" charset="0"/>
              </a:rPr>
              <a:t>5% of Income, in accordance with Amendment to Trust dated May 18, 1966.</a:t>
            </a:r>
            <a:r>
              <a:rPr lang="en-US" altLang="en-US" sz="1200" b="0" dirty="0">
                <a:solidFill>
                  <a:srgbClr val="000000"/>
                </a:solidFill>
                <a:latin typeface="Calibri" panose="020F0502020204030204" pitchFamily="34" charset="0"/>
              </a:rPr>
              <a:t>	</a:t>
            </a:r>
          </a:p>
        </p:txBody>
      </p:sp>
      <p:sp>
        <p:nvSpPr>
          <p:cNvPr id="6" name="Title 1"/>
          <p:cNvSpPr>
            <a:spLocks noGrp="1"/>
          </p:cNvSpPr>
          <p:nvPr>
            <p:ph type="title"/>
          </p:nvPr>
        </p:nvSpPr>
        <p:spPr>
          <a:xfrm>
            <a:off x="457200" y="23247"/>
            <a:ext cx="8229600" cy="612648"/>
          </a:xfrm>
        </p:spPr>
        <p:txBody>
          <a:bodyPr/>
          <a:lstStyle/>
          <a:p>
            <a:r>
              <a:rPr lang="en-US" spc="0" dirty="0">
                <a:solidFill>
                  <a:srgbClr val="00485E"/>
                </a:solidFill>
                <a:latin typeface="Arial (Body)"/>
                <a:cs typeface="Arial" pitchFamily="34" charset="0"/>
                <a:sym typeface="Wingdings"/>
              </a:rPr>
              <a:t>Administration</a:t>
            </a:r>
            <a:br>
              <a:rPr lang="en-US" dirty="0">
                <a:solidFill>
                  <a:srgbClr val="000000"/>
                </a:solidFill>
              </a:rPr>
            </a:br>
            <a:r>
              <a:rPr lang="en-US" sz="1600" dirty="0">
                <a:solidFill>
                  <a:srgbClr val="000000"/>
                </a:solidFill>
              </a:rPr>
              <a:t>OPERATIONAL SUMMARY: BAXTER TRUST</a:t>
            </a:r>
            <a:endParaRPr lang="en-US" sz="1200" b="0" dirty="0">
              <a:solidFill>
                <a:srgbClr val="000000"/>
              </a:solidFill>
            </a:endParaRPr>
          </a:p>
        </p:txBody>
      </p:sp>
    </p:spTree>
    <p:extLst>
      <p:ext uri="{BB962C8B-B14F-4D97-AF65-F5344CB8AC3E}">
        <p14:creationId xmlns:p14="http://schemas.microsoft.com/office/powerpoint/2010/main" val="655965614"/>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UNIQUEID" val="2682"/>
</p:tagLst>
</file>

<file path=ppt/tags/tag10.xml><?xml version="1.0" encoding="utf-8"?>
<p:tagLst xmlns:a="http://schemas.openxmlformats.org/drawingml/2006/main" xmlns:r="http://schemas.openxmlformats.org/officeDocument/2006/relationships" xmlns:p="http://schemas.openxmlformats.org/presentationml/2006/main">
  <p:tag name="AS_UNIQUEID" val="2909"/>
</p:tagLst>
</file>

<file path=ppt/tags/tag11.xml><?xml version="1.0" encoding="utf-8"?>
<p:tagLst xmlns:a="http://schemas.openxmlformats.org/drawingml/2006/main" xmlns:r="http://schemas.openxmlformats.org/officeDocument/2006/relationships" xmlns:p="http://schemas.openxmlformats.org/presentationml/2006/main">
  <p:tag name="AS_UNIQUEID" val="2910"/>
</p:tagLst>
</file>

<file path=ppt/tags/tag12.xml><?xml version="1.0" encoding="utf-8"?>
<p:tagLst xmlns:a="http://schemas.openxmlformats.org/drawingml/2006/main" xmlns:r="http://schemas.openxmlformats.org/officeDocument/2006/relationships" xmlns:p="http://schemas.openxmlformats.org/presentationml/2006/main">
  <p:tag name="AS_UNIQUEID" val="2911"/>
</p:tagLst>
</file>

<file path=ppt/tags/tag13.xml><?xml version="1.0" encoding="utf-8"?>
<p:tagLst xmlns:a="http://schemas.openxmlformats.org/drawingml/2006/main" xmlns:r="http://schemas.openxmlformats.org/officeDocument/2006/relationships" xmlns:p="http://schemas.openxmlformats.org/presentationml/2006/main">
  <p:tag name="AS_UNIQUEID" val="2912"/>
</p:tagLst>
</file>

<file path=ppt/tags/tag14.xml><?xml version="1.0" encoding="utf-8"?>
<p:tagLst xmlns:a="http://schemas.openxmlformats.org/drawingml/2006/main" xmlns:r="http://schemas.openxmlformats.org/officeDocument/2006/relationships" xmlns:p="http://schemas.openxmlformats.org/presentationml/2006/main">
  <p:tag name="AS_UNIQUEID" val="2913"/>
</p:tagLst>
</file>

<file path=ppt/tags/tag15.xml><?xml version="1.0" encoding="utf-8"?>
<p:tagLst xmlns:a="http://schemas.openxmlformats.org/drawingml/2006/main" xmlns:r="http://schemas.openxmlformats.org/officeDocument/2006/relationships" xmlns:p="http://schemas.openxmlformats.org/presentationml/2006/main">
  <p:tag name="AS_UNIQUEID" val="2914"/>
</p:tagLst>
</file>

<file path=ppt/tags/tag16.xml><?xml version="1.0" encoding="utf-8"?>
<p:tagLst xmlns:a="http://schemas.openxmlformats.org/drawingml/2006/main" xmlns:r="http://schemas.openxmlformats.org/officeDocument/2006/relationships" xmlns:p="http://schemas.openxmlformats.org/presentationml/2006/main">
  <p:tag name="AS_UNIQUEID" val="2915"/>
</p:tagLst>
</file>

<file path=ppt/tags/tag17.xml><?xml version="1.0" encoding="utf-8"?>
<p:tagLst xmlns:a="http://schemas.openxmlformats.org/drawingml/2006/main" xmlns:r="http://schemas.openxmlformats.org/officeDocument/2006/relationships" xmlns:p="http://schemas.openxmlformats.org/presentationml/2006/main">
  <p:tag name="AS_UNIQUEID" val="2916"/>
</p:tagLst>
</file>

<file path=ppt/tags/tag18.xml><?xml version="1.0" encoding="utf-8"?>
<p:tagLst xmlns:a="http://schemas.openxmlformats.org/drawingml/2006/main" xmlns:r="http://schemas.openxmlformats.org/officeDocument/2006/relationships" xmlns:p="http://schemas.openxmlformats.org/presentationml/2006/main">
  <p:tag name="AS_UNIQUEID" val="2917"/>
</p:tagLst>
</file>

<file path=ppt/tags/tag19.xml><?xml version="1.0" encoding="utf-8"?>
<p:tagLst xmlns:a="http://schemas.openxmlformats.org/drawingml/2006/main" xmlns:r="http://schemas.openxmlformats.org/officeDocument/2006/relationships" xmlns:p="http://schemas.openxmlformats.org/presentationml/2006/main">
  <p:tag name="AS_UNIQUEID" val="2918"/>
</p:tagLst>
</file>

<file path=ppt/tags/tag2.xml><?xml version="1.0" encoding="utf-8"?>
<p:tagLst xmlns:a="http://schemas.openxmlformats.org/drawingml/2006/main" xmlns:r="http://schemas.openxmlformats.org/officeDocument/2006/relationships" xmlns:p="http://schemas.openxmlformats.org/presentationml/2006/main">
  <p:tag name="AS_UNIQUEID" val="2676"/>
</p:tagLst>
</file>

<file path=ppt/tags/tag20.xml><?xml version="1.0" encoding="utf-8"?>
<p:tagLst xmlns:a="http://schemas.openxmlformats.org/drawingml/2006/main" xmlns:r="http://schemas.openxmlformats.org/officeDocument/2006/relationships" xmlns:p="http://schemas.openxmlformats.org/presentationml/2006/main">
  <p:tag name="AS_UNIQUEID" val="2919"/>
</p:tagLst>
</file>

<file path=ppt/tags/tag21.xml><?xml version="1.0" encoding="utf-8"?>
<p:tagLst xmlns:a="http://schemas.openxmlformats.org/drawingml/2006/main" xmlns:r="http://schemas.openxmlformats.org/officeDocument/2006/relationships" xmlns:p="http://schemas.openxmlformats.org/presentationml/2006/main">
  <p:tag name="AS_UNIQUEID" val="2920"/>
</p:tagLst>
</file>

<file path=ppt/tags/tag22.xml><?xml version="1.0" encoding="utf-8"?>
<p:tagLst xmlns:a="http://schemas.openxmlformats.org/drawingml/2006/main" xmlns:r="http://schemas.openxmlformats.org/officeDocument/2006/relationships" xmlns:p="http://schemas.openxmlformats.org/presentationml/2006/main">
  <p:tag name="AS_UNIQUEID" val="2921"/>
</p:tagLst>
</file>

<file path=ppt/tags/tag23.xml><?xml version="1.0" encoding="utf-8"?>
<p:tagLst xmlns:a="http://schemas.openxmlformats.org/drawingml/2006/main" xmlns:r="http://schemas.openxmlformats.org/officeDocument/2006/relationships" xmlns:p="http://schemas.openxmlformats.org/presentationml/2006/main">
  <p:tag name="AS_UNIQUEID" val="2922"/>
</p:tagLst>
</file>

<file path=ppt/tags/tag24.xml><?xml version="1.0" encoding="utf-8"?>
<p:tagLst xmlns:a="http://schemas.openxmlformats.org/drawingml/2006/main" xmlns:r="http://schemas.openxmlformats.org/officeDocument/2006/relationships" xmlns:p="http://schemas.openxmlformats.org/presentationml/2006/main">
  <p:tag name="AS_UNIQUEID" val="2923"/>
</p:tagLst>
</file>

<file path=ppt/tags/tag25.xml><?xml version="1.0" encoding="utf-8"?>
<p:tagLst xmlns:a="http://schemas.openxmlformats.org/drawingml/2006/main" xmlns:r="http://schemas.openxmlformats.org/officeDocument/2006/relationships" xmlns:p="http://schemas.openxmlformats.org/presentationml/2006/main">
  <p:tag name="AS_UNIQUEID" val="2924"/>
</p:tagLst>
</file>

<file path=ppt/tags/tag26.xml><?xml version="1.0" encoding="utf-8"?>
<p:tagLst xmlns:a="http://schemas.openxmlformats.org/drawingml/2006/main" xmlns:r="http://schemas.openxmlformats.org/officeDocument/2006/relationships" xmlns:p="http://schemas.openxmlformats.org/presentationml/2006/main">
  <p:tag name="AS_UNIQUEID" val="2925"/>
</p:tagLst>
</file>

<file path=ppt/tags/tag27.xml><?xml version="1.0" encoding="utf-8"?>
<p:tagLst xmlns:a="http://schemas.openxmlformats.org/drawingml/2006/main" xmlns:r="http://schemas.openxmlformats.org/officeDocument/2006/relationships" xmlns:p="http://schemas.openxmlformats.org/presentationml/2006/main">
  <p:tag name="AS_UNIQUEID" val="2926"/>
</p:tagLst>
</file>

<file path=ppt/tags/tag28.xml><?xml version="1.0" encoding="utf-8"?>
<p:tagLst xmlns:a="http://schemas.openxmlformats.org/drawingml/2006/main" xmlns:r="http://schemas.openxmlformats.org/officeDocument/2006/relationships" xmlns:p="http://schemas.openxmlformats.org/presentationml/2006/main">
  <p:tag name="AS_UNIQUEID" val="2927"/>
</p:tagLst>
</file>

<file path=ppt/tags/tag29.xml><?xml version="1.0" encoding="utf-8"?>
<p:tagLst xmlns:a="http://schemas.openxmlformats.org/drawingml/2006/main" xmlns:r="http://schemas.openxmlformats.org/officeDocument/2006/relationships" xmlns:p="http://schemas.openxmlformats.org/presentationml/2006/main">
  <p:tag name="AS_UNIQUEID" val="2928"/>
</p:tagLst>
</file>

<file path=ppt/tags/tag3.xml><?xml version="1.0" encoding="utf-8"?>
<p:tagLst xmlns:a="http://schemas.openxmlformats.org/drawingml/2006/main" xmlns:r="http://schemas.openxmlformats.org/officeDocument/2006/relationships" xmlns:p="http://schemas.openxmlformats.org/presentationml/2006/main">
  <p:tag name="AS_UNIQUEID" val="2677"/>
</p:tagLst>
</file>

<file path=ppt/tags/tag30.xml><?xml version="1.0" encoding="utf-8"?>
<p:tagLst xmlns:a="http://schemas.openxmlformats.org/drawingml/2006/main" xmlns:r="http://schemas.openxmlformats.org/officeDocument/2006/relationships" xmlns:p="http://schemas.openxmlformats.org/presentationml/2006/main">
  <p:tag name="AS_UNIQUEID" val="2929"/>
</p:tagLst>
</file>

<file path=ppt/tags/tag31.xml><?xml version="1.0" encoding="utf-8"?>
<p:tagLst xmlns:a="http://schemas.openxmlformats.org/drawingml/2006/main" xmlns:r="http://schemas.openxmlformats.org/officeDocument/2006/relationships" xmlns:p="http://schemas.openxmlformats.org/presentationml/2006/main">
  <p:tag name="AS_UNIQUEID" val="3815"/>
</p:tagLst>
</file>

<file path=ppt/tags/tag32.xml><?xml version="1.0" encoding="utf-8"?>
<p:tagLst xmlns:a="http://schemas.openxmlformats.org/drawingml/2006/main" xmlns:r="http://schemas.openxmlformats.org/officeDocument/2006/relationships" xmlns:p="http://schemas.openxmlformats.org/presentationml/2006/main">
  <p:tag name="AS_UNIQUEID" val="2908"/>
</p:tagLst>
</file>

<file path=ppt/tags/tag33.xml><?xml version="1.0" encoding="utf-8"?>
<p:tagLst xmlns:a="http://schemas.openxmlformats.org/drawingml/2006/main" xmlns:r="http://schemas.openxmlformats.org/officeDocument/2006/relationships" xmlns:p="http://schemas.openxmlformats.org/presentationml/2006/main">
  <p:tag name="AS_UNIQUEID" val="2909"/>
</p:tagLst>
</file>

<file path=ppt/tags/tag34.xml><?xml version="1.0" encoding="utf-8"?>
<p:tagLst xmlns:a="http://schemas.openxmlformats.org/drawingml/2006/main" xmlns:r="http://schemas.openxmlformats.org/officeDocument/2006/relationships" xmlns:p="http://schemas.openxmlformats.org/presentationml/2006/main">
  <p:tag name="AS_UNIQUEID" val="2910"/>
</p:tagLst>
</file>

<file path=ppt/tags/tag35.xml><?xml version="1.0" encoding="utf-8"?>
<p:tagLst xmlns:a="http://schemas.openxmlformats.org/drawingml/2006/main" xmlns:r="http://schemas.openxmlformats.org/officeDocument/2006/relationships" xmlns:p="http://schemas.openxmlformats.org/presentationml/2006/main">
  <p:tag name="AS_UNIQUEID" val="2911"/>
</p:tagLst>
</file>

<file path=ppt/tags/tag36.xml><?xml version="1.0" encoding="utf-8"?>
<p:tagLst xmlns:a="http://schemas.openxmlformats.org/drawingml/2006/main" xmlns:r="http://schemas.openxmlformats.org/officeDocument/2006/relationships" xmlns:p="http://schemas.openxmlformats.org/presentationml/2006/main">
  <p:tag name="AS_UNIQUEID" val="2912"/>
</p:tagLst>
</file>

<file path=ppt/tags/tag37.xml><?xml version="1.0" encoding="utf-8"?>
<p:tagLst xmlns:a="http://schemas.openxmlformats.org/drawingml/2006/main" xmlns:r="http://schemas.openxmlformats.org/officeDocument/2006/relationships" xmlns:p="http://schemas.openxmlformats.org/presentationml/2006/main">
  <p:tag name="AS_UNIQUEID" val="3891"/>
</p:tagLst>
</file>

<file path=ppt/tags/tag4.xml><?xml version="1.0" encoding="utf-8"?>
<p:tagLst xmlns:a="http://schemas.openxmlformats.org/drawingml/2006/main" xmlns:r="http://schemas.openxmlformats.org/officeDocument/2006/relationships" xmlns:p="http://schemas.openxmlformats.org/presentationml/2006/main">
  <p:tag name="AS_UNIQUEID" val="2678"/>
</p:tagLst>
</file>

<file path=ppt/tags/tag5.xml><?xml version="1.0" encoding="utf-8"?>
<p:tagLst xmlns:a="http://schemas.openxmlformats.org/drawingml/2006/main" xmlns:r="http://schemas.openxmlformats.org/officeDocument/2006/relationships" xmlns:p="http://schemas.openxmlformats.org/presentationml/2006/main">
  <p:tag name="AS_UNIQUEID" val="2679"/>
</p:tagLst>
</file>

<file path=ppt/tags/tag6.xml><?xml version="1.0" encoding="utf-8"?>
<p:tagLst xmlns:a="http://schemas.openxmlformats.org/drawingml/2006/main" xmlns:r="http://schemas.openxmlformats.org/officeDocument/2006/relationships" xmlns:p="http://schemas.openxmlformats.org/presentationml/2006/main">
  <p:tag name="AS_UNIQUEID" val="2680"/>
</p:tagLst>
</file>

<file path=ppt/tags/tag7.xml><?xml version="1.0" encoding="utf-8"?>
<p:tagLst xmlns:a="http://schemas.openxmlformats.org/drawingml/2006/main" xmlns:r="http://schemas.openxmlformats.org/officeDocument/2006/relationships" xmlns:p="http://schemas.openxmlformats.org/presentationml/2006/main">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AFSPANMODE" val="span"/>
</p:tagLst>
</file>

<file path=ppt/tags/tag9.xml><?xml version="1.0" encoding="utf-8"?>
<p:tagLst xmlns:a="http://schemas.openxmlformats.org/drawingml/2006/main" xmlns:r="http://schemas.openxmlformats.org/officeDocument/2006/relationships" xmlns:p="http://schemas.openxmlformats.org/presentationml/2006/main">
  <p:tag name="AS_UNIQUEID" val="2908"/>
</p:tagLst>
</file>

<file path=ppt/theme/theme1.xml><?xml version="1.0" encoding="utf-8"?>
<a:theme xmlns:a="http://schemas.openxmlformats.org/drawingml/2006/main" name="2_BMYMWM 2019_Letter Size_Template_V06">
  <a:themeElements>
    <a:clrScheme name="BNYMWM 2019 Brand">
      <a:dk1>
        <a:srgbClr val="000000"/>
      </a:dk1>
      <a:lt1>
        <a:srgbClr val="FFFFFF"/>
      </a:lt1>
      <a:dk2>
        <a:srgbClr val="000000"/>
      </a:dk2>
      <a:lt2>
        <a:srgbClr val="E7E6E6"/>
      </a:lt2>
      <a:accent1>
        <a:srgbClr val="00677F"/>
      </a:accent1>
      <a:accent2>
        <a:srgbClr val="009BA8"/>
      </a:accent2>
      <a:accent3>
        <a:srgbClr val="83C3C9"/>
      </a:accent3>
      <a:accent4>
        <a:srgbClr val="96999C"/>
      </a:accent4>
      <a:accent5>
        <a:srgbClr val="B3A369"/>
      </a:accent5>
      <a:accent6>
        <a:srgbClr val="58595B"/>
      </a:accent6>
      <a:hlink>
        <a:srgbClr val="014169"/>
      </a:hlink>
      <a:folHlink>
        <a:srgbClr val="004C45"/>
      </a:folHlink>
    </a:clrScheme>
    <a:fontScheme name="WM Brand 2019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1">
                <a:alpha val="90000"/>
              </a:schemeClr>
            </a:solidFill>
          </a:defRPr>
        </a:defPPr>
      </a:lstStyle>
    </a:txDef>
  </a:objectDefaults>
  <a:extraClrSchemeLst/>
  <a:extLst>
    <a:ext uri="{05A4C25C-085E-4340-85A3-A5531E510DB2}">
      <thm15:themeFamily xmlns:thm15="http://schemas.microsoft.com/office/thememl/2012/main" name="BMYMWM 2019_Letter Size_Landscape_Template" id="{19AA3372-D80A-5448-A798-6CBA1E8D2302}" vid="{7EA11C09-2734-CA40-872B-A022C543CF97}"/>
    </a:ext>
  </a:extLst>
</a:theme>
</file>

<file path=ppt/theme/theme2.xml><?xml version="1.0" encoding="utf-8"?>
<a:theme xmlns:a="http://schemas.openxmlformats.org/drawingml/2006/main" name="BMYMWM 2019_Letter Size_Template_V06">
  <a:themeElements>
    <a:clrScheme name="Custom 25">
      <a:dk1>
        <a:srgbClr val="58595B"/>
      </a:dk1>
      <a:lt1>
        <a:srgbClr val="FFFFFF"/>
      </a:lt1>
      <a:dk2>
        <a:srgbClr val="58595B"/>
      </a:dk2>
      <a:lt2>
        <a:srgbClr val="E7E6E6"/>
      </a:lt2>
      <a:accent1>
        <a:srgbClr val="009BA8"/>
      </a:accent1>
      <a:accent2>
        <a:srgbClr val="B3A369"/>
      </a:accent2>
      <a:accent3>
        <a:srgbClr val="96999C"/>
      </a:accent3>
      <a:accent4>
        <a:srgbClr val="58595B"/>
      </a:accent4>
      <a:accent5>
        <a:srgbClr val="83C3C9"/>
      </a:accent5>
      <a:accent6>
        <a:srgbClr val="00677F"/>
      </a:accent6>
      <a:hlink>
        <a:srgbClr val="014169"/>
      </a:hlink>
      <a:folHlink>
        <a:srgbClr val="004C45"/>
      </a:folHlink>
    </a:clrScheme>
    <a:fontScheme name="WM Brand 2019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YMWM 2019_Letter Size_Template_V07_No Extra Text Boxes for Flip" id="{9C331183-565A-AD41-85CF-DFDCDA70DCC4}" vid="{B158F5C7-4277-5C49-B4CF-E627EE0BBBEE}"/>
    </a:ext>
  </a:extLst>
</a:theme>
</file>

<file path=ppt/theme/theme3.xml><?xml version="1.0" encoding="utf-8"?>
<a:theme xmlns:a="http://schemas.openxmlformats.org/drawingml/2006/main" name="Blank">
  <a:themeElements>
    <a:clrScheme name="BNYMWM 2019 Brand">
      <a:dk1>
        <a:srgbClr val="000000"/>
      </a:dk1>
      <a:lt1>
        <a:srgbClr val="FFFFFF"/>
      </a:lt1>
      <a:dk2>
        <a:srgbClr val="000000"/>
      </a:dk2>
      <a:lt2>
        <a:srgbClr val="E7E6E6"/>
      </a:lt2>
      <a:accent1>
        <a:srgbClr val="00677F"/>
      </a:accent1>
      <a:accent2>
        <a:srgbClr val="009BA8"/>
      </a:accent2>
      <a:accent3>
        <a:srgbClr val="83C3C9"/>
      </a:accent3>
      <a:accent4>
        <a:srgbClr val="96999C"/>
      </a:accent4>
      <a:accent5>
        <a:srgbClr val="B3A369"/>
      </a:accent5>
      <a:accent6>
        <a:srgbClr val="58595B"/>
      </a:accent6>
      <a:hlink>
        <a:srgbClr val="014169"/>
      </a:hlink>
      <a:folHlink>
        <a:srgbClr val="004C45"/>
      </a:folHlink>
    </a:clrScheme>
    <a:fontScheme name="WM Brand 2019 Arial">
      <a:majorFont>
        <a:latin typeface="Arial Narrow"/>
        <a:ea typeface="Arial" pitchFamily="34" charset="0"/>
        <a:cs typeface="Arial" pitchFamily="34" charset="0"/>
      </a:majorFont>
      <a:minorFont>
        <a:latin typeface="Arial" pitchFamily="34" charset="0"/>
        <a:ea typeface="Arial" pitchFamily="34" charset="0"/>
        <a:cs typeface="Arial" pitchFamily="34" charset="0"/>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1">
                <a:alpha val="90000"/>
              </a:schemeClr>
            </a:solidFill>
          </a:defRPr>
        </a:defPPr>
      </a:lstStyle>
    </a:txDef>
  </a:objectDefaults>
  <a:extraClrSchemeLst/>
  <a:extLst>
    <a:ext uri="{05A4C25C-085E-4340-85A3-A5531E510DB2}">
      <thm15:themeFamily xmlns:thm15="http://schemas.microsoft.com/office/thememl/2012/main" name="BMYMWM 2019_Letter Size_Landscape_Template" id="{19AA3372-D80A-5448-A798-6CBA1E8D2302}" vid="{7EA11C09-2734-CA40-872B-A022C543CF97}"/>
    </a:ext>
  </a:extLst>
</a:theme>
</file>

<file path=ppt/theme/theme4.xml><?xml version="1.0" encoding="utf-8"?>
<a:theme xmlns:a="http://schemas.openxmlformats.org/drawingml/2006/main" name="7_BMYMWM 2019_Letter Size_Template_V06">
  <a:themeElements>
    <a:clrScheme name="BNYWM 2020 Colors">
      <a:dk1>
        <a:srgbClr val="59595B"/>
      </a:dk1>
      <a:lt1>
        <a:srgbClr val="FFFFFF"/>
      </a:lt1>
      <a:dk2>
        <a:srgbClr val="B3A369"/>
      </a:dk2>
      <a:lt2>
        <a:srgbClr val="000000"/>
      </a:lt2>
      <a:accent1>
        <a:srgbClr val="00485E"/>
      </a:accent1>
      <a:accent2>
        <a:srgbClr val="F8540D"/>
      </a:accent2>
      <a:accent3>
        <a:srgbClr val="A7A9AC"/>
      </a:accent3>
      <a:accent4>
        <a:srgbClr val="ECE8DB"/>
      </a:accent4>
      <a:accent5>
        <a:srgbClr val="E8EEF0"/>
      </a:accent5>
      <a:accent6>
        <a:srgbClr val="E4E4E4"/>
      </a:accent6>
      <a:hlink>
        <a:srgbClr val="215AA9"/>
      </a:hlink>
      <a:folHlink>
        <a:srgbClr val="43B049"/>
      </a:folHlink>
    </a:clrScheme>
    <a:fontScheme name="WM Brand 2019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1">
                <a:alpha val="90000"/>
              </a:schemeClr>
            </a:solidFill>
          </a:defRPr>
        </a:defPPr>
      </a:lstStyle>
    </a:txDef>
  </a:objectDefaults>
  <a:extraClrSchemeLst/>
  <a:extLst>
    <a:ext uri="{05A4C25C-085E-4340-85A3-A5531E510DB2}">
      <thm15:themeFamily xmlns:thm15="http://schemas.microsoft.com/office/thememl/2012/main" name="WM_Template_Widescreen_External.pptx" id="{CDE955AC-F443-4543-9B86-1FFF7BBC9731}" vid="{1EF78ACF-0443-4AA4-85B4-16D8971E7A7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WM Powerpoint Theme</Template>
  <TotalTime>24277</TotalTime>
  <Words>1527</Words>
  <Application>Microsoft Office PowerPoint</Application>
  <PresentationFormat>On-screen Show (4:3)</PresentationFormat>
  <Paragraphs>255</Paragraphs>
  <Slides>10</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Arial (Body)</vt:lpstr>
      <vt:lpstr>Arial Narrow</vt:lpstr>
      <vt:lpstr>Calibri</vt:lpstr>
      <vt:lpstr>Times</vt:lpstr>
      <vt:lpstr>Wingdings</vt:lpstr>
      <vt:lpstr>2_BMYMWM 2019_Letter Size_Template_V06</vt:lpstr>
      <vt:lpstr>BMYMWM 2019_Letter Size_Template_V06</vt:lpstr>
      <vt:lpstr>Blank</vt:lpstr>
      <vt:lpstr>7_BMYMWM 2019_Letter Size_Template_V06</vt:lpstr>
      <vt:lpstr>PowerPoint Presentation</vt:lpstr>
      <vt:lpstr>Growth and tech leading YTD</vt:lpstr>
      <vt:lpstr>Wealth Management forecasts</vt:lpstr>
      <vt:lpstr>Asset Class Positioning: Investment Strategy Committee Recommendations</vt:lpstr>
      <vt:lpstr>PowerPoint Presentation</vt:lpstr>
      <vt:lpstr>Performance TOTAL PORTFOLIO AS OF 5/31/2023</vt:lpstr>
      <vt:lpstr>Investment Policy Statement Discussions</vt:lpstr>
      <vt:lpstr>Administration OPERATIONAL SUMMARY: BSP INVESTMENT FUND</vt:lpstr>
      <vt:lpstr>Administration OPERATIONAL SUMMARY: BAXTER TRUST</vt:lpstr>
      <vt:lpstr>PowerPoint Presentation</vt:lpstr>
    </vt:vector>
  </TitlesOfParts>
  <Company>BNYMellon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Relationship Team</dc:title>
  <dc:creator>Wittig, Alexandria M</dc:creator>
  <cp:lastModifiedBy>Georgia Manzo</cp:lastModifiedBy>
  <cp:revision>353</cp:revision>
  <cp:lastPrinted>2019-11-18T14:31:48Z</cp:lastPrinted>
  <dcterms:created xsi:type="dcterms:W3CDTF">2019-07-11T17:32:35Z</dcterms:created>
  <dcterms:modified xsi:type="dcterms:W3CDTF">2023-07-14T12:00:27Z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14a59b-4961-414b-b0ad-ef49c7799913_Enabled">
    <vt:lpwstr>true</vt:lpwstr>
  </property>
  <property fmtid="{D5CDD505-2E9C-101B-9397-08002B2CF9AE}" pid="3" name="MSIP_Label_f014a59b-4961-414b-b0ad-ef49c7799913_SetDate">
    <vt:lpwstr>2021-05-17T22:06:44Z</vt:lpwstr>
  </property>
  <property fmtid="{D5CDD505-2E9C-101B-9397-08002B2CF9AE}" pid="4" name="MSIP_Label_f014a59b-4961-414b-b0ad-ef49c7799913_Method">
    <vt:lpwstr>Privileged</vt:lpwstr>
  </property>
  <property fmtid="{D5CDD505-2E9C-101B-9397-08002B2CF9AE}" pid="5" name="MSIP_Label_f014a59b-4961-414b-b0ad-ef49c7799913_Name">
    <vt:lpwstr>Public</vt:lpwstr>
  </property>
  <property fmtid="{D5CDD505-2E9C-101B-9397-08002B2CF9AE}" pid="6" name="MSIP_Label_f014a59b-4961-414b-b0ad-ef49c7799913_SiteId">
    <vt:lpwstr>106bdeea-f616-4dfc-bc1d-6cbbf45e2011</vt:lpwstr>
  </property>
  <property fmtid="{D5CDD505-2E9C-101B-9397-08002B2CF9AE}" pid="7" name="MSIP_Label_f014a59b-4961-414b-b0ad-ef49c7799913_ActionId">
    <vt:lpwstr>2ed2620b-3d61-4520-80e1-903cb96d02b0</vt:lpwstr>
  </property>
  <property fmtid="{D5CDD505-2E9C-101B-9397-08002B2CF9AE}" pid="8" name="MSIP_Label_f014a59b-4961-414b-b0ad-ef49c7799913_ContentBits">
    <vt:lpwstr>0</vt:lpwstr>
  </property>
</Properties>
</file>